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nter" panose="020B0604020202020204" charset="0"/>
      <p:regular r:id="rId25"/>
      <p:bold r:id="rId26"/>
    </p:embeddedFont>
    <p:embeddedFont>
      <p:font typeface="Inter Medium" panose="020B0604020202020204" charset="0"/>
      <p:regular r:id="rId27"/>
      <p:bold r:id="rId28"/>
    </p:embeddedFont>
    <p:embeddedFont>
      <p:font typeface="Inter SemiBold" panose="020B0604020202020204" charset="0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12571f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2212571f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12571f3d7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212571f3d7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12571f3d7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212571f3d7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12571f3d7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212571f3d7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12571f3d7_2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212571f3d7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12571f3d7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212571f3d7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12571f3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212571f3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12571f3d7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2212571f3d7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212571f3d7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2212571f3d7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212571f3d7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2212571f3d7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12571f3d7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2212571f3d7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12571f3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212571f3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12571f3d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212571f3d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12571f3d7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212571f3d7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12571f3d7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212571f3d7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12571f3d7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212571f3d7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12571f3d7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212571f3d7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12571f3d7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212571f3d7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6"/>
          <p:cNvGrpSpPr/>
          <p:nvPr/>
        </p:nvGrpSpPr>
        <p:grpSpPr>
          <a:xfrm>
            <a:off x="3205958" y="413825"/>
            <a:ext cx="2732083" cy="2721451"/>
            <a:chOff x="4276278" y="1615753"/>
            <a:chExt cx="3642778" cy="3628601"/>
          </a:xfrm>
        </p:grpSpPr>
        <p:sp>
          <p:nvSpPr>
            <p:cNvPr id="69" name="Google Shape;69;p16"/>
            <p:cNvSpPr/>
            <p:nvPr/>
          </p:nvSpPr>
          <p:spPr>
            <a:xfrm>
              <a:off x="4276278" y="1615753"/>
              <a:ext cx="3642778" cy="3628601"/>
            </a:xfrm>
            <a:custGeom>
              <a:avLst/>
              <a:gdLst/>
              <a:ahLst/>
              <a:cxnLst/>
              <a:rect l="l" t="t" r="r" b="b"/>
              <a:pathLst>
                <a:path w="3642778" h="3628601" extrusionOk="0">
                  <a:moveTo>
                    <a:pt x="3642779" y="1982233"/>
                  </a:moveTo>
                  <a:cubicBezTo>
                    <a:pt x="3640666" y="1999752"/>
                    <a:pt x="3638007" y="2017203"/>
                    <a:pt x="3636508" y="2034722"/>
                  </a:cubicBezTo>
                  <a:cubicBezTo>
                    <a:pt x="3634667" y="2056126"/>
                    <a:pt x="3634804" y="2055922"/>
                    <a:pt x="3613467" y="2057762"/>
                  </a:cubicBezTo>
                  <a:cubicBezTo>
                    <a:pt x="3549867" y="2063147"/>
                    <a:pt x="3490971" y="2047878"/>
                    <a:pt x="3435483" y="2017885"/>
                  </a:cubicBezTo>
                  <a:cubicBezTo>
                    <a:pt x="3395878" y="1996480"/>
                    <a:pt x="3356751" y="1974189"/>
                    <a:pt x="3316941" y="1953194"/>
                  </a:cubicBezTo>
                  <a:cubicBezTo>
                    <a:pt x="3268815" y="1927768"/>
                    <a:pt x="3217145" y="1914884"/>
                    <a:pt x="3162816" y="1912635"/>
                  </a:cubicBezTo>
                  <a:cubicBezTo>
                    <a:pt x="3156340" y="1912362"/>
                    <a:pt x="3149864" y="1912635"/>
                    <a:pt x="3141616" y="1912635"/>
                  </a:cubicBezTo>
                  <a:cubicBezTo>
                    <a:pt x="3152318" y="1960215"/>
                    <a:pt x="3162543" y="2005683"/>
                    <a:pt x="3172495" y="2050059"/>
                  </a:cubicBezTo>
                  <a:cubicBezTo>
                    <a:pt x="3198194" y="2054831"/>
                    <a:pt x="3223757" y="2058171"/>
                    <a:pt x="3248569" y="2064511"/>
                  </a:cubicBezTo>
                  <a:cubicBezTo>
                    <a:pt x="3296218" y="2076713"/>
                    <a:pt x="3337255" y="2103366"/>
                    <a:pt x="3378973" y="2128111"/>
                  </a:cubicBezTo>
                  <a:cubicBezTo>
                    <a:pt x="3426962" y="2156536"/>
                    <a:pt x="3475702" y="2183530"/>
                    <a:pt x="3532144" y="2190961"/>
                  </a:cubicBezTo>
                  <a:cubicBezTo>
                    <a:pt x="3550072" y="2193346"/>
                    <a:pt x="3568409" y="2192937"/>
                    <a:pt x="3586610" y="2193619"/>
                  </a:cubicBezTo>
                  <a:cubicBezTo>
                    <a:pt x="3594653" y="2193892"/>
                    <a:pt x="3602697" y="2193619"/>
                    <a:pt x="3612854" y="2193619"/>
                  </a:cubicBezTo>
                  <a:cubicBezTo>
                    <a:pt x="3601129" y="2239632"/>
                    <a:pt x="3589813" y="2285099"/>
                    <a:pt x="3577475" y="2330362"/>
                  </a:cubicBezTo>
                  <a:cubicBezTo>
                    <a:pt x="3576521" y="2333838"/>
                    <a:pt x="3568273" y="2337042"/>
                    <a:pt x="3563297" y="2337315"/>
                  </a:cubicBezTo>
                  <a:cubicBezTo>
                    <a:pt x="3514898" y="2339837"/>
                    <a:pt x="3472021" y="2323068"/>
                    <a:pt x="3431598" y="2298255"/>
                  </a:cubicBezTo>
                  <a:cubicBezTo>
                    <a:pt x="3399287" y="2278419"/>
                    <a:pt x="3367453" y="2257628"/>
                    <a:pt x="3334460" y="2239018"/>
                  </a:cubicBezTo>
                  <a:cubicBezTo>
                    <a:pt x="3292810" y="2215569"/>
                    <a:pt x="3247956" y="2202344"/>
                    <a:pt x="3199626" y="2203503"/>
                  </a:cubicBezTo>
                  <a:cubicBezTo>
                    <a:pt x="3197581" y="2203503"/>
                    <a:pt x="3195604" y="2203503"/>
                    <a:pt x="3193559" y="2203776"/>
                  </a:cubicBezTo>
                  <a:cubicBezTo>
                    <a:pt x="3192673" y="2203912"/>
                    <a:pt x="3191786" y="2204526"/>
                    <a:pt x="3190082" y="2205276"/>
                  </a:cubicBezTo>
                  <a:lnTo>
                    <a:pt x="3190082" y="2324431"/>
                  </a:lnTo>
                  <a:cubicBezTo>
                    <a:pt x="3207669" y="2326749"/>
                    <a:pt x="3224779" y="2327908"/>
                    <a:pt x="3241412" y="2331316"/>
                  </a:cubicBezTo>
                  <a:cubicBezTo>
                    <a:pt x="3282380" y="2339769"/>
                    <a:pt x="3317418" y="2360969"/>
                    <a:pt x="3351502" y="2384077"/>
                  </a:cubicBezTo>
                  <a:cubicBezTo>
                    <a:pt x="3368680" y="2395734"/>
                    <a:pt x="3385790" y="2407527"/>
                    <a:pt x="3403308" y="2418638"/>
                  </a:cubicBezTo>
                  <a:cubicBezTo>
                    <a:pt x="3442436" y="2443451"/>
                    <a:pt x="3484155" y="2460356"/>
                    <a:pt x="3533984" y="2457425"/>
                  </a:cubicBezTo>
                  <a:cubicBezTo>
                    <a:pt x="3531871" y="2463901"/>
                    <a:pt x="3530644" y="2468605"/>
                    <a:pt x="3528804" y="2473035"/>
                  </a:cubicBezTo>
                  <a:cubicBezTo>
                    <a:pt x="3513125" y="2510868"/>
                    <a:pt x="3496834" y="2548496"/>
                    <a:pt x="3481837" y="2586601"/>
                  </a:cubicBezTo>
                  <a:cubicBezTo>
                    <a:pt x="3476997" y="2598940"/>
                    <a:pt x="3470589" y="2600371"/>
                    <a:pt x="3458728" y="2597644"/>
                  </a:cubicBezTo>
                  <a:cubicBezTo>
                    <a:pt x="3425463" y="2589942"/>
                    <a:pt x="3400036" y="2569287"/>
                    <a:pt x="3373315" y="2550064"/>
                  </a:cubicBezTo>
                  <a:cubicBezTo>
                    <a:pt x="3342981" y="2528319"/>
                    <a:pt x="3312510" y="2506369"/>
                    <a:pt x="3279926" y="2488441"/>
                  </a:cubicBezTo>
                  <a:cubicBezTo>
                    <a:pt x="3252660" y="2473376"/>
                    <a:pt x="3221166" y="2470922"/>
                    <a:pt x="3189878" y="2471536"/>
                  </a:cubicBezTo>
                  <a:cubicBezTo>
                    <a:pt x="3181152" y="2471672"/>
                    <a:pt x="3177880" y="2474331"/>
                    <a:pt x="3176449" y="2483465"/>
                  </a:cubicBezTo>
                  <a:cubicBezTo>
                    <a:pt x="3171814" y="2513867"/>
                    <a:pt x="3165883" y="2544133"/>
                    <a:pt x="3160430" y="2574400"/>
                  </a:cubicBezTo>
                  <a:cubicBezTo>
                    <a:pt x="3178221" y="2576444"/>
                    <a:pt x="3195945" y="2577331"/>
                    <a:pt x="3213123" y="2580739"/>
                  </a:cubicBezTo>
                  <a:cubicBezTo>
                    <a:pt x="3255045" y="2589055"/>
                    <a:pt x="3286675" y="2615368"/>
                    <a:pt x="3317895" y="2642294"/>
                  </a:cubicBezTo>
                  <a:cubicBezTo>
                    <a:pt x="3333642" y="2655791"/>
                    <a:pt x="3349184" y="2669970"/>
                    <a:pt x="3366635" y="2680876"/>
                  </a:cubicBezTo>
                  <a:cubicBezTo>
                    <a:pt x="3383540" y="2691306"/>
                    <a:pt x="3402831" y="2697918"/>
                    <a:pt x="3422668" y="2706916"/>
                  </a:cubicBezTo>
                  <a:cubicBezTo>
                    <a:pt x="3397991" y="2748021"/>
                    <a:pt x="3372429" y="2790557"/>
                    <a:pt x="3345298" y="2835752"/>
                  </a:cubicBezTo>
                  <a:cubicBezTo>
                    <a:pt x="3328529" y="2822050"/>
                    <a:pt x="3313669" y="2810121"/>
                    <a:pt x="3299013" y="2797987"/>
                  </a:cubicBezTo>
                  <a:cubicBezTo>
                    <a:pt x="3274882" y="2777946"/>
                    <a:pt x="3251637" y="2756678"/>
                    <a:pt x="3226552" y="2738000"/>
                  </a:cubicBezTo>
                  <a:cubicBezTo>
                    <a:pt x="3198535" y="2717073"/>
                    <a:pt x="3165679" y="2706712"/>
                    <a:pt x="3129959" y="2703099"/>
                  </a:cubicBezTo>
                  <a:cubicBezTo>
                    <a:pt x="3139639" y="2667447"/>
                    <a:pt x="3148909" y="2633228"/>
                    <a:pt x="3157839" y="2600371"/>
                  </a:cubicBezTo>
                  <a:cubicBezTo>
                    <a:pt x="3123347" y="2594918"/>
                    <a:pt x="3091172" y="2591714"/>
                    <a:pt x="3059815" y="2584556"/>
                  </a:cubicBezTo>
                  <a:cubicBezTo>
                    <a:pt x="2985309" y="2567515"/>
                    <a:pt x="2920346" y="2531318"/>
                    <a:pt x="2862813" y="2481488"/>
                  </a:cubicBezTo>
                  <a:cubicBezTo>
                    <a:pt x="2859404" y="2478557"/>
                    <a:pt x="2855587" y="2473240"/>
                    <a:pt x="2855928" y="2469422"/>
                  </a:cubicBezTo>
                  <a:cubicBezTo>
                    <a:pt x="2862676" y="2393484"/>
                    <a:pt x="2828525" y="2331725"/>
                    <a:pt x="2786602" y="2273511"/>
                  </a:cubicBezTo>
                  <a:cubicBezTo>
                    <a:pt x="2746997" y="2218500"/>
                    <a:pt x="2704529" y="2165466"/>
                    <a:pt x="2664243" y="2110864"/>
                  </a:cubicBezTo>
                  <a:cubicBezTo>
                    <a:pt x="2643520" y="2082780"/>
                    <a:pt x="2624910" y="2052991"/>
                    <a:pt x="2618298" y="2017748"/>
                  </a:cubicBezTo>
                  <a:cubicBezTo>
                    <a:pt x="2611140" y="1980052"/>
                    <a:pt x="2618025" y="1942969"/>
                    <a:pt x="2626546" y="1906636"/>
                  </a:cubicBezTo>
                  <a:cubicBezTo>
                    <a:pt x="2640248" y="1848149"/>
                    <a:pt x="2658994" y="1790820"/>
                    <a:pt x="2671332" y="1732061"/>
                  </a:cubicBezTo>
                  <a:cubicBezTo>
                    <a:pt x="2713936" y="1528719"/>
                    <a:pt x="2655176" y="1354484"/>
                    <a:pt x="2514616" y="1205335"/>
                  </a:cubicBezTo>
                  <a:cubicBezTo>
                    <a:pt x="2498392" y="1188088"/>
                    <a:pt x="2478283" y="1174523"/>
                    <a:pt x="2460014" y="1159254"/>
                  </a:cubicBezTo>
                  <a:cubicBezTo>
                    <a:pt x="2458651" y="1160617"/>
                    <a:pt x="2457356" y="1161981"/>
                    <a:pt x="2455992" y="1163344"/>
                  </a:cubicBezTo>
                  <a:cubicBezTo>
                    <a:pt x="2461446" y="1170774"/>
                    <a:pt x="2466899" y="1178341"/>
                    <a:pt x="2472421" y="1185703"/>
                  </a:cubicBezTo>
                  <a:cubicBezTo>
                    <a:pt x="2531181" y="1264163"/>
                    <a:pt x="2578148" y="1348622"/>
                    <a:pt x="2601188" y="1444737"/>
                  </a:cubicBezTo>
                  <a:cubicBezTo>
                    <a:pt x="2625319" y="1545215"/>
                    <a:pt x="2617753" y="1644398"/>
                    <a:pt x="2588373" y="1742831"/>
                  </a:cubicBezTo>
                  <a:cubicBezTo>
                    <a:pt x="2572353" y="1796546"/>
                    <a:pt x="2556743" y="1850398"/>
                    <a:pt x="2543587" y="1904864"/>
                  </a:cubicBezTo>
                  <a:cubicBezTo>
                    <a:pt x="2522319" y="1992731"/>
                    <a:pt x="2536430" y="2074395"/>
                    <a:pt x="2591781" y="2147674"/>
                  </a:cubicBezTo>
                  <a:cubicBezTo>
                    <a:pt x="2632954" y="2202208"/>
                    <a:pt x="2673854" y="2256946"/>
                    <a:pt x="2713868" y="2312434"/>
                  </a:cubicBezTo>
                  <a:cubicBezTo>
                    <a:pt x="2737658" y="2345427"/>
                    <a:pt x="2756745" y="2381282"/>
                    <a:pt x="2766016" y="2421297"/>
                  </a:cubicBezTo>
                  <a:cubicBezTo>
                    <a:pt x="2777604" y="2471263"/>
                    <a:pt x="2770924" y="2520548"/>
                    <a:pt x="2752314" y="2567174"/>
                  </a:cubicBezTo>
                  <a:cubicBezTo>
                    <a:pt x="2733023" y="2615436"/>
                    <a:pt x="2709642" y="2662130"/>
                    <a:pt x="2687351" y="2709165"/>
                  </a:cubicBezTo>
                  <a:cubicBezTo>
                    <a:pt x="2683125" y="2718027"/>
                    <a:pt x="2683602" y="2723140"/>
                    <a:pt x="2690828" y="2729888"/>
                  </a:cubicBezTo>
                  <a:cubicBezTo>
                    <a:pt x="2768674" y="2802009"/>
                    <a:pt x="2856678" y="2855861"/>
                    <a:pt x="2961519" y="2878220"/>
                  </a:cubicBezTo>
                  <a:cubicBezTo>
                    <a:pt x="2983468" y="2882923"/>
                    <a:pt x="3006577" y="2883196"/>
                    <a:pt x="3029208" y="2883537"/>
                  </a:cubicBezTo>
                  <a:cubicBezTo>
                    <a:pt x="3051908" y="2883877"/>
                    <a:pt x="3066837" y="2870789"/>
                    <a:pt x="3075698" y="2850476"/>
                  </a:cubicBezTo>
                  <a:cubicBezTo>
                    <a:pt x="3081560" y="2837047"/>
                    <a:pt x="3088514" y="2823891"/>
                    <a:pt x="3092399" y="2809848"/>
                  </a:cubicBezTo>
                  <a:cubicBezTo>
                    <a:pt x="3096625" y="2794579"/>
                    <a:pt x="3105624" y="2793215"/>
                    <a:pt x="3118507" y="2795942"/>
                  </a:cubicBezTo>
                  <a:cubicBezTo>
                    <a:pt x="3147887" y="2802145"/>
                    <a:pt x="3174268" y="2814620"/>
                    <a:pt x="3196558" y="2834525"/>
                  </a:cubicBezTo>
                  <a:cubicBezTo>
                    <a:pt x="3218099" y="2853748"/>
                    <a:pt x="3238344" y="2874402"/>
                    <a:pt x="3259204" y="2894307"/>
                  </a:cubicBezTo>
                  <a:cubicBezTo>
                    <a:pt x="3267997" y="2902692"/>
                    <a:pt x="3277063" y="2910735"/>
                    <a:pt x="3288311" y="2921028"/>
                  </a:cubicBezTo>
                  <a:cubicBezTo>
                    <a:pt x="3259340" y="2957021"/>
                    <a:pt x="3229960" y="2993422"/>
                    <a:pt x="3199353" y="3031391"/>
                  </a:cubicBezTo>
                  <a:cubicBezTo>
                    <a:pt x="3153886" y="2980879"/>
                    <a:pt x="3113803" y="2925936"/>
                    <a:pt x="3043660" y="2906577"/>
                  </a:cubicBezTo>
                  <a:cubicBezTo>
                    <a:pt x="3030163" y="2930776"/>
                    <a:pt x="3016734" y="2954771"/>
                    <a:pt x="3002146" y="2980879"/>
                  </a:cubicBezTo>
                  <a:cubicBezTo>
                    <a:pt x="3063428" y="3001465"/>
                    <a:pt x="3098261" y="3050409"/>
                    <a:pt x="3136708" y="3098808"/>
                  </a:cubicBezTo>
                  <a:cubicBezTo>
                    <a:pt x="3101602" y="3132209"/>
                    <a:pt x="3066905" y="3165270"/>
                    <a:pt x="3031458" y="3199081"/>
                  </a:cubicBezTo>
                  <a:cubicBezTo>
                    <a:pt x="3002214" y="3157840"/>
                    <a:pt x="2972562" y="3119599"/>
                    <a:pt x="2929753" y="3091105"/>
                  </a:cubicBezTo>
                  <a:cubicBezTo>
                    <a:pt x="2913938" y="3111487"/>
                    <a:pt x="2898532" y="3131323"/>
                    <a:pt x="2882104" y="3152592"/>
                  </a:cubicBezTo>
                  <a:cubicBezTo>
                    <a:pt x="2917823" y="3179995"/>
                    <a:pt x="2944477" y="3214351"/>
                    <a:pt x="2967176" y="3254842"/>
                  </a:cubicBezTo>
                  <a:cubicBezTo>
                    <a:pt x="2924095" y="3286471"/>
                    <a:pt x="2881491" y="3317828"/>
                    <a:pt x="2836569" y="3350821"/>
                  </a:cubicBezTo>
                  <a:cubicBezTo>
                    <a:pt x="2819936" y="3252183"/>
                    <a:pt x="2757427" y="3182108"/>
                    <a:pt x="2704461" y="3106783"/>
                  </a:cubicBezTo>
                  <a:cubicBezTo>
                    <a:pt x="2676172" y="3066565"/>
                    <a:pt x="2648837" y="3025869"/>
                    <a:pt x="2632000" y="2979175"/>
                  </a:cubicBezTo>
                  <a:cubicBezTo>
                    <a:pt x="2615776" y="2934253"/>
                    <a:pt x="2612299" y="2888581"/>
                    <a:pt x="2623342" y="2841955"/>
                  </a:cubicBezTo>
                  <a:cubicBezTo>
                    <a:pt x="2624092" y="2838683"/>
                    <a:pt x="2624092" y="2835206"/>
                    <a:pt x="2624978" y="2827231"/>
                  </a:cubicBezTo>
                  <a:cubicBezTo>
                    <a:pt x="2619798" y="2834252"/>
                    <a:pt x="2616935" y="2837524"/>
                    <a:pt x="2614753" y="2841137"/>
                  </a:cubicBezTo>
                  <a:cubicBezTo>
                    <a:pt x="2568468" y="2916870"/>
                    <a:pt x="2562537" y="2996012"/>
                    <a:pt x="2601393" y="3075563"/>
                  </a:cubicBezTo>
                  <a:cubicBezTo>
                    <a:pt x="2626887" y="3127710"/>
                    <a:pt x="2657698" y="3177268"/>
                    <a:pt x="2686806" y="3227643"/>
                  </a:cubicBezTo>
                  <a:cubicBezTo>
                    <a:pt x="2712709" y="3272429"/>
                    <a:pt x="2738136" y="3317146"/>
                    <a:pt x="2749519" y="3368408"/>
                  </a:cubicBezTo>
                  <a:cubicBezTo>
                    <a:pt x="2756404" y="3399628"/>
                    <a:pt x="2756949" y="3399697"/>
                    <a:pt x="2729819" y="3415102"/>
                  </a:cubicBezTo>
                  <a:cubicBezTo>
                    <a:pt x="2704802" y="3429281"/>
                    <a:pt x="2679512" y="3443051"/>
                    <a:pt x="2652722" y="3457911"/>
                  </a:cubicBezTo>
                  <a:cubicBezTo>
                    <a:pt x="2649791" y="3439506"/>
                    <a:pt x="2647814" y="3423146"/>
                    <a:pt x="2644474" y="3407059"/>
                  </a:cubicBezTo>
                  <a:cubicBezTo>
                    <a:pt x="2632681" y="3350616"/>
                    <a:pt x="2608550" y="3298809"/>
                    <a:pt x="2583124" y="3247548"/>
                  </a:cubicBezTo>
                  <a:cubicBezTo>
                    <a:pt x="2552858" y="3186334"/>
                    <a:pt x="2521705" y="3125529"/>
                    <a:pt x="2492871" y="3063702"/>
                  </a:cubicBezTo>
                  <a:cubicBezTo>
                    <a:pt x="2459469" y="2991990"/>
                    <a:pt x="2462332" y="2919938"/>
                    <a:pt x="2500437" y="2850816"/>
                  </a:cubicBezTo>
                  <a:cubicBezTo>
                    <a:pt x="2531658" y="2794170"/>
                    <a:pt x="2566355" y="2739432"/>
                    <a:pt x="2598325" y="2683126"/>
                  </a:cubicBezTo>
                  <a:cubicBezTo>
                    <a:pt x="2616526" y="2651087"/>
                    <a:pt x="2634113" y="2618435"/>
                    <a:pt x="2648769" y="2584693"/>
                  </a:cubicBezTo>
                  <a:cubicBezTo>
                    <a:pt x="2689191" y="2491917"/>
                    <a:pt x="2682239" y="2401596"/>
                    <a:pt x="2625933" y="2317410"/>
                  </a:cubicBezTo>
                  <a:cubicBezTo>
                    <a:pt x="2591372" y="2265740"/>
                    <a:pt x="2552449" y="2216932"/>
                    <a:pt x="2515638" y="2166761"/>
                  </a:cubicBezTo>
                  <a:cubicBezTo>
                    <a:pt x="2504868" y="2152037"/>
                    <a:pt x="2494779" y="2136904"/>
                    <a:pt x="2484214" y="2122044"/>
                  </a:cubicBezTo>
                  <a:cubicBezTo>
                    <a:pt x="2432679" y="2049173"/>
                    <a:pt x="2428862" y="1969622"/>
                    <a:pt x="2453470" y="1887209"/>
                  </a:cubicBezTo>
                  <a:cubicBezTo>
                    <a:pt x="2468944" y="1835470"/>
                    <a:pt x="2487486" y="1784617"/>
                    <a:pt x="2504664" y="1733356"/>
                  </a:cubicBezTo>
                  <a:cubicBezTo>
                    <a:pt x="2526545" y="1668188"/>
                    <a:pt x="2540656" y="1601180"/>
                    <a:pt x="2538883" y="1532468"/>
                  </a:cubicBezTo>
                  <a:cubicBezTo>
                    <a:pt x="2534521" y="1359869"/>
                    <a:pt x="2466558" y="1217264"/>
                    <a:pt x="2332065" y="1107583"/>
                  </a:cubicBezTo>
                  <a:cubicBezTo>
                    <a:pt x="2323885" y="1100903"/>
                    <a:pt x="2314410" y="1095722"/>
                    <a:pt x="2305480" y="1090064"/>
                  </a:cubicBezTo>
                  <a:cubicBezTo>
                    <a:pt x="2302549" y="1088224"/>
                    <a:pt x="2299208" y="1086997"/>
                    <a:pt x="2293755" y="1087338"/>
                  </a:cubicBezTo>
                  <a:cubicBezTo>
                    <a:pt x="2297436" y="1092655"/>
                    <a:pt x="2300776" y="1098244"/>
                    <a:pt x="2304798" y="1103289"/>
                  </a:cubicBezTo>
                  <a:cubicBezTo>
                    <a:pt x="2364512" y="1177727"/>
                    <a:pt x="2414751" y="1257210"/>
                    <a:pt x="2438269" y="1351144"/>
                  </a:cubicBezTo>
                  <a:cubicBezTo>
                    <a:pt x="2467308" y="1467028"/>
                    <a:pt x="2459810" y="1580526"/>
                    <a:pt x="2418432" y="1692456"/>
                  </a:cubicBezTo>
                  <a:cubicBezTo>
                    <a:pt x="2396006" y="1753056"/>
                    <a:pt x="2374056" y="1813929"/>
                    <a:pt x="2355651" y="1875825"/>
                  </a:cubicBezTo>
                  <a:cubicBezTo>
                    <a:pt x="2321363" y="1990959"/>
                    <a:pt x="2343858" y="2095390"/>
                    <a:pt x="2419728" y="2188984"/>
                  </a:cubicBezTo>
                  <a:cubicBezTo>
                    <a:pt x="2455379" y="2233019"/>
                    <a:pt x="2489326" y="2278555"/>
                    <a:pt x="2522251" y="2324704"/>
                  </a:cubicBezTo>
                  <a:cubicBezTo>
                    <a:pt x="2546518" y="2358719"/>
                    <a:pt x="2563015" y="2396620"/>
                    <a:pt x="2569286" y="2438679"/>
                  </a:cubicBezTo>
                  <a:cubicBezTo>
                    <a:pt x="2575966" y="2483806"/>
                    <a:pt x="2568536" y="2527501"/>
                    <a:pt x="2548972" y="2567174"/>
                  </a:cubicBezTo>
                  <a:cubicBezTo>
                    <a:pt x="2523546" y="2618776"/>
                    <a:pt x="2493212" y="2667925"/>
                    <a:pt x="2464377" y="2717755"/>
                  </a:cubicBezTo>
                  <a:cubicBezTo>
                    <a:pt x="2441337" y="2757564"/>
                    <a:pt x="2415842" y="2796078"/>
                    <a:pt x="2393892" y="2836501"/>
                  </a:cubicBezTo>
                  <a:cubicBezTo>
                    <a:pt x="2344744" y="2927027"/>
                    <a:pt x="2343653" y="3019462"/>
                    <a:pt x="2389461" y="3111555"/>
                  </a:cubicBezTo>
                  <a:cubicBezTo>
                    <a:pt x="2423477" y="3179926"/>
                    <a:pt x="2460014" y="3247071"/>
                    <a:pt x="2494439" y="3315170"/>
                  </a:cubicBezTo>
                  <a:cubicBezTo>
                    <a:pt x="2520342" y="3366431"/>
                    <a:pt x="2539838" y="3420010"/>
                    <a:pt x="2546382" y="3477543"/>
                  </a:cubicBezTo>
                  <a:cubicBezTo>
                    <a:pt x="2546791" y="3481088"/>
                    <a:pt x="2546927" y="3484633"/>
                    <a:pt x="2547609" y="3488109"/>
                  </a:cubicBezTo>
                  <a:cubicBezTo>
                    <a:pt x="2550540" y="3502288"/>
                    <a:pt x="2544882" y="3509923"/>
                    <a:pt x="2531181" y="3514967"/>
                  </a:cubicBezTo>
                  <a:cubicBezTo>
                    <a:pt x="2496620" y="3527714"/>
                    <a:pt x="2462536" y="3541825"/>
                    <a:pt x="2429476" y="3554913"/>
                  </a:cubicBezTo>
                  <a:cubicBezTo>
                    <a:pt x="2426135" y="3521579"/>
                    <a:pt x="2425181" y="3489268"/>
                    <a:pt x="2419319" y="3457911"/>
                  </a:cubicBezTo>
                  <a:cubicBezTo>
                    <a:pt x="2407867" y="3396220"/>
                    <a:pt x="2380532" y="3340119"/>
                    <a:pt x="2352720" y="3284358"/>
                  </a:cubicBezTo>
                  <a:cubicBezTo>
                    <a:pt x="2322249" y="3223281"/>
                    <a:pt x="2290551" y="3162680"/>
                    <a:pt x="2262194" y="3100648"/>
                  </a:cubicBezTo>
                  <a:cubicBezTo>
                    <a:pt x="2241062" y="3054226"/>
                    <a:pt x="2229269" y="3005146"/>
                    <a:pt x="2238472" y="2953067"/>
                  </a:cubicBezTo>
                  <a:cubicBezTo>
                    <a:pt x="2246584" y="2906986"/>
                    <a:pt x="2264989" y="2864927"/>
                    <a:pt x="2289052" y="2825526"/>
                  </a:cubicBezTo>
                  <a:cubicBezTo>
                    <a:pt x="2324635" y="2767244"/>
                    <a:pt x="2362399" y="2710256"/>
                    <a:pt x="2398051" y="2651974"/>
                  </a:cubicBezTo>
                  <a:cubicBezTo>
                    <a:pt x="2425113" y="2607801"/>
                    <a:pt x="2446449" y="2561039"/>
                    <a:pt x="2454902" y="2509164"/>
                  </a:cubicBezTo>
                  <a:cubicBezTo>
                    <a:pt x="2464036" y="2452790"/>
                    <a:pt x="2457560" y="2398052"/>
                    <a:pt x="2428248" y="2349244"/>
                  </a:cubicBezTo>
                  <a:cubicBezTo>
                    <a:pt x="2401800" y="2305140"/>
                    <a:pt x="2369898" y="2264308"/>
                    <a:pt x="2339904" y="2222317"/>
                  </a:cubicBezTo>
                  <a:cubicBezTo>
                    <a:pt x="2324635" y="2200913"/>
                    <a:pt x="2308138" y="2180326"/>
                    <a:pt x="2292528" y="2159126"/>
                  </a:cubicBezTo>
                  <a:cubicBezTo>
                    <a:pt x="2230701" y="2075145"/>
                    <a:pt x="2216522" y="1981892"/>
                    <a:pt x="2247061" y="1884005"/>
                  </a:cubicBezTo>
                  <a:cubicBezTo>
                    <a:pt x="2267715" y="1817678"/>
                    <a:pt x="2296346" y="1753670"/>
                    <a:pt x="2322726" y="1689184"/>
                  </a:cubicBezTo>
                  <a:cubicBezTo>
                    <a:pt x="2352856" y="1615495"/>
                    <a:pt x="2373919" y="1540171"/>
                    <a:pt x="2372488" y="1459666"/>
                  </a:cubicBezTo>
                  <a:cubicBezTo>
                    <a:pt x="2370375" y="1340714"/>
                    <a:pt x="2333156" y="1233760"/>
                    <a:pt x="2258717" y="1141462"/>
                  </a:cubicBezTo>
                  <a:cubicBezTo>
                    <a:pt x="2230701" y="1106697"/>
                    <a:pt x="2195458" y="1077726"/>
                    <a:pt x="2162738" y="1046847"/>
                  </a:cubicBezTo>
                  <a:cubicBezTo>
                    <a:pt x="2158376" y="1042688"/>
                    <a:pt x="2149650" y="1043166"/>
                    <a:pt x="2142970" y="1041529"/>
                  </a:cubicBezTo>
                  <a:cubicBezTo>
                    <a:pt x="2144401" y="1048210"/>
                    <a:pt x="2143788" y="1056458"/>
                    <a:pt x="2147537" y="1061298"/>
                  </a:cubicBezTo>
                  <a:cubicBezTo>
                    <a:pt x="2199003" y="1127556"/>
                    <a:pt x="2238949" y="1199472"/>
                    <a:pt x="2258717" y="1281750"/>
                  </a:cubicBezTo>
                  <a:cubicBezTo>
                    <a:pt x="2289120" y="1408268"/>
                    <a:pt x="2277463" y="1530287"/>
                    <a:pt x="2223952" y="1649101"/>
                  </a:cubicBezTo>
                  <a:cubicBezTo>
                    <a:pt x="2194095" y="1715428"/>
                    <a:pt x="2165124" y="1782368"/>
                    <a:pt x="2140311" y="1850671"/>
                  </a:cubicBezTo>
                  <a:cubicBezTo>
                    <a:pt x="2091299" y="1985505"/>
                    <a:pt x="2114612" y="2109160"/>
                    <a:pt x="2205411" y="2220340"/>
                  </a:cubicBezTo>
                  <a:cubicBezTo>
                    <a:pt x="2229746" y="2250129"/>
                    <a:pt x="2252855" y="2280941"/>
                    <a:pt x="2275759" y="2311821"/>
                  </a:cubicBezTo>
                  <a:cubicBezTo>
                    <a:pt x="2340722" y="2399551"/>
                    <a:pt x="2349720" y="2493485"/>
                    <a:pt x="2298936" y="2589737"/>
                  </a:cubicBezTo>
                  <a:cubicBezTo>
                    <a:pt x="2269760" y="2645089"/>
                    <a:pt x="2233700" y="2696691"/>
                    <a:pt x="2200912" y="2750134"/>
                  </a:cubicBezTo>
                  <a:cubicBezTo>
                    <a:pt x="2180802" y="2782922"/>
                    <a:pt x="2159943" y="2815233"/>
                    <a:pt x="2141470" y="2848908"/>
                  </a:cubicBezTo>
                  <a:cubicBezTo>
                    <a:pt x="2091163" y="2940524"/>
                    <a:pt x="2087073" y="3035140"/>
                    <a:pt x="2129405" y="3130505"/>
                  </a:cubicBezTo>
                  <a:cubicBezTo>
                    <a:pt x="2156194" y="3191038"/>
                    <a:pt x="2185847" y="3250343"/>
                    <a:pt x="2214477" y="3310057"/>
                  </a:cubicBezTo>
                  <a:cubicBezTo>
                    <a:pt x="2241403" y="3366227"/>
                    <a:pt x="2268193" y="3422737"/>
                    <a:pt x="2277804" y="3484769"/>
                  </a:cubicBezTo>
                  <a:cubicBezTo>
                    <a:pt x="2282848" y="3517489"/>
                    <a:pt x="2281826" y="3551232"/>
                    <a:pt x="2282371" y="3584497"/>
                  </a:cubicBezTo>
                  <a:cubicBezTo>
                    <a:pt x="2282439" y="3589882"/>
                    <a:pt x="2277122" y="3599017"/>
                    <a:pt x="2272692" y="3600176"/>
                  </a:cubicBezTo>
                  <a:cubicBezTo>
                    <a:pt x="2233155" y="3610332"/>
                    <a:pt x="2193209" y="3619126"/>
                    <a:pt x="2151968" y="3628601"/>
                  </a:cubicBezTo>
                  <a:cubicBezTo>
                    <a:pt x="2153536" y="3608765"/>
                    <a:pt x="2155785" y="3591246"/>
                    <a:pt x="2156262" y="3573727"/>
                  </a:cubicBezTo>
                  <a:cubicBezTo>
                    <a:pt x="2158784" y="3483201"/>
                    <a:pt x="2133904" y="3398742"/>
                    <a:pt x="2096889" y="3317419"/>
                  </a:cubicBezTo>
                  <a:cubicBezTo>
                    <a:pt x="2069281" y="3256682"/>
                    <a:pt x="2039424" y="3196900"/>
                    <a:pt x="2012089" y="3136027"/>
                  </a:cubicBezTo>
                  <a:cubicBezTo>
                    <a:pt x="1989935" y="3086742"/>
                    <a:pt x="1974870" y="3035481"/>
                    <a:pt x="1979983" y="2980266"/>
                  </a:cubicBezTo>
                  <a:cubicBezTo>
                    <a:pt x="1983391" y="2942910"/>
                    <a:pt x="1993684" y="2907122"/>
                    <a:pt x="2012021" y="2875084"/>
                  </a:cubicBezTo>
                  <a:cubicBezTo>
                    <a:pt x="2042833" y="2821096"/>
                    <a:pt x="2076984" y="2769016"/>
                    <a:pt x="2109363" y="2715982"/>
                  </a:cubicBezTo>
                  <a:cubicBezTo>
                    <a:pt x="2134654" y="2674605"/>
                    <a:pt x="2161784" y="2634046"/>
                    <a:pt x="2184143" y="2591100"/>
                  </a:cubicBezTo>
                  <a:cubicBezTo>
                    <a:pt x="2235472" y="2492463"/>
                    <a:pt x="2227565" y="2397097"/>
                    <a:pt x="2161170" y="2307390"/>
                  </a:cubicBezTo>
                  <a:cubicBezTo>
                    <a:pt x="2135540" y="2272829"/>
                    <a:pt x="2108682" y="2239155"/>
                    <a:pt x="2083119" y="2204526"/>
                  </a:cubicBezTo>
                  <a:cubicBezTo>
                    <a:pt x="2051762" y="2161921"/>
                    <a:pt x="2031176" y="2114613"/>
                    <a:pt x="2023064" y="2061989"/>
                  </a:cubicBezTo>
                  <a:cubicBezTo>
                    <a:pt x="2018361" y="2031313"/>
                    <a:pt x="1997706" y="2017271"/>
                    <a:pt x="1967849" y="2024224"/>
                  </a:cubicBezTo>
                  <a:cubicBezTo>
                    <a:pt x="1938810" y="2030973"/>
                    <a:pt x="1910248" y="2039494"/>
                    <a:pt x="1881209" y="2045969"/>
                  </a:cubicBezTo>
                  <a:cubicBezTo>
                    <a:pt x="1830152" y="2057421"/>
                    <a:pt x="1779708" y="2052445"/>
                    <a:pt x="1729878" y="2037994"/>
                  </a:cubicBezTo>
                  <a:cubicBezTo>
                    <a:pt x="1711950" y="2032813"/>
                    <a:pt x="1693954" y="2027633"/>
                    <a:pt x="1675754" y="2023406"/>
                  </a:cubicBezTo>
                  <a:cubicBezTo>
                    <a:pt x="1652372" y="2017953"/>
                    <a:pt x="1627968" y="2031041"/>
                    <a:pt x="1624901" y="2054763"/>
                  </a:cubicBezTo>
                  <a:cubicBezTo>
                    <a:pt x="1613926" y="2141062"/>
                    <a:pt x="1564641" y="2206639"/>
                    <a:pt x="1512494" y="2271193"/>
                  </a:cubicBezTo>
                  <a:cubicBezTo>
                    <a:pt x="1481205" y="2309912"/>
                    <a:pt x="1452439" y="2350335"/>
                    <a:pt x="1438260" y="2399006"/>
                  </a:cubicBezTo>
                  <a:cubicBezTo>
                    <a:pt x="1418969" y="2465264"/>
                    <a:pt x="1428853" y="2529409"/>
                    <a:pt x="1460823" y="2588510"/>
                  </a:cubicBezTo>
                  <a:cubicBezTo>
                    <a:pt x="1491294" y="2644884"/>
                    <a:pt x="1527559" y="2698191"/>
                    <a:pt x="1561369" y="2752792"/>
                  </a:cubicBezTo>
                  <a:cubicBezTo>
                    <a:pt x="1581615" y="2785513"/>
                    <a:pt x="1602815" y="2817619"/>
                    <a:pt x="1622311" y="2850748"/>
                  </a:cubicBezTo>
                  <a:cubicBezTo>
                    <a:pt x="1675345" y="2940865"/>
                    <a:pt x="1681820" y="3033845"/>
                    <a:pt x="1637239" y="3129278"/>
                  </a:cubicBezTo>
                  <a:cubicBezTo>
                    <a:pt x="1610041" y="3187493"/>
                    <a:pt x="1582365" y="3245435"/>
                    <a:pt x="1555234" y="3303649"/>
                  </a:cubicBezTo>
                  <a:cubicBezTo>
                    <a:pt x="1526059" y="3366227"/>
                    <a:pt x="1501314" y="3430644"/>
                    <a:pt x="1494566" y="3499698"/>
                  </a:cubicBezTo>
                  <a:cubicBezTo>
                    <a:pt x="1490544" y="3541143"/>
                    <a:pt x="1493816" y="3583270"/>
                    <a:pt x="1493816" y="3627033"/>
                  </a:cubicBezTo>
                  <a:cubicBezTo>
                    <a:pt x="1477933" y="3624034"/>
                    <a:pt x="1461777" y="3621239"/>
                    <a:pt x="1445758" y="3617762"/>
                  </a:cubicBezTo>
                  <a:cubicBezTo>
                    <a:pt x="1424490" y="3613127"/>
                    <a:pt x="1403563" y="3607197"/>
                    <a:pt x="1382158" y="3603311"/>
                  </a:cubicBezTo>
                  <a:cubicBezTo>
                    <a:pt x="1368934" y="3600925"/>
                    <a:pt x="1363685" y="3594245"/>
                    <a:pt x="1363072" y="3581430"/>
                  </a:cubicBezTo>
                  <a:cubicBezTo>
                    <a:pt x="1361231" y="3544347"/>
                    <a:pt x="1362526" y="3507741"/>
                    <a:pt x="1370911" y="3471272"/>
                  </a:cubicBezTo>
                  <a:cubicBezTo>
                    <a:pt x="1386521" y="3403582"/>
                    <a:pt x="1416924" y="3341959"/>
                    <a:pt x="1446644" y="3279927"/>
                  </a:cubicBezTo>
                  <a:cubicBezTo>
                    <a:pt x="1472412" y="3226144"/>
                    <a:pt x="1498451" y="3172360"/>
                    <a:pt x="1521560" y="3117417"/>
                  </a:cubicBezTo>
                  <a:cubicBezTo>
                    <a:pt x="1558915" y="3028459"/>
                    <a:pt x="1553530" y="2939911"/>
                    <a:pt x="1507654" y="2855588"/>
                  </a:cubicBezTo>
                  <a:cubicBezTo>
                    <a:pt x="1479433" y="2803713"/>
                    <a:pt x="1446372" y="2754360"/>
                    <a:pt x="1414538" y="2704530"/>
                  </a:cubicBezTo>
                  <a:cubicBezTo>
                    <a:pt x="1385362" y="2658926"/>
                    <a:pt x="1355233" y="2614005"/>
                    <a:pt x="1334987" y="2563357"/>
                  </a:cubicBezTo>
                  <a:cubicBezTo>
                    <a:pt x="1302335" y="2481556"/>
                    <a:pt x="1309152" y="2403300"/>
                    <a:pt x="1358232" y="2330635"/>
                  </a:cubicBezTo>
                  <a:cubicBezTo>
                    <a:pt x="1389316" y="2284554"/>
                    <a:pt x="1424831" y="2241404"/>
                    <a:pt x="1457892" y="2196618"/>
                  </a:cubicBezTo>
                  <a:cubicBezTo>
                    <a:pt x="1508676" y="2127974"/>
                    <a:pt x="1535466" y="2051695"/>
                    <a:pt x="1530013" y="1965532"/>
                  </a:cubicBezTo>
                  <a:cubicBezTo>
                    <a:pt x="1526263" y="1906295"/>
                    <a:pt x="1508881" y="1850398"/>
                    <a:pt x="1486386" y="1795933"/>
                  </a:cubicBezTo>
                  <a:cubicBezTo>
                    <a:pt x="1458574" y="1728652"/>
                    <a:pt x="1426467" y="1663008"/>
                    <a:pt x="1402404" y="1594432"/>
                  </a:cubicBezTo>
                  <a:cubicBezTo>
                    <a:pt x="1339827" y="1415902"/>
                    <a:pt x="1369070" y="1249030"/>
                    <a:pt x="1474797" y="1094018"/>
                  </a:cubicBezTo>
                  <a:cubicBezTo>
                    <a:pt x="1482500" y="1082702"/>
                    <a:pt x="1491771" y="1072477"/>
                    <a:pt x="1498860" y="1060889"/>
                  </a:cubicBezTo>
                  <a:cubicBezTo>
                    <a:pt x="1501996" y="1055776"/>
                    <a:pt x="1501655" y="1048551"/>
                    <a:pt x="1502882" y="1042279"/>
                  </a:cubicBezTo>
                  <a:cubicBezTo>
                    <a:pt x="1496611" y="1043370"/>
                    <a:pt x="1488908" y="1042484"/>
                    <a:pt x="1484341" y="1045892"/>
                  </a:cubicBezTo>
                  <a:cubicBezTo>
                    <a:pt x="1442691" y="1077045"/>
                    <a:pt x="1406494" y="1113787"/>
                    <a:pt x="1376023" y="1155982"/>
                  </a:cubicBezTo>
                  <a:cubicBezTo>
                    <a:pt x="1304653" y="1254892"/>
                    <a:pt x="1269342" y="1365186"/>
                    <a:pt x="1273841" y="1487478"/>
                  </a:cubicBezTo>
                  <a:cubicBezTo>
                    <a:pt x="1276432" y="1558099"/>
                    <a:pt x="1296677" y="1624630"/>
                    <a:pt x="1323603" y="1689524"/>
                  </a:cubicBezTo>
                  <a:cubicBezTo>
                    <a:pt x="1348552" y="1749716"/>
                    <a:pt x="1375410" y="1809430"/>
                    <a:pt x="1395519" y="1871258"/>
                  </a:cubicBezTo>
                  <a:cubicBezTo>
                    <a:pt x="1424695" y="1960897"/>
                    <a:pt x="1422990" y="2050059"/>
                    <a:pt x="1370297" y="2132541"/>
                  </a:cubicBezTo>
                  <a:cubicBezTo>
                    <a:pt x="1350733" y="2163217"/>
                    <a:pt x="1328170" y="2191983"/>
                    <a:pt x="1306561" y="2221295"/>
                  </a:cubicBezTo>
                  <a:cubicBezTo>
                    <a:pt x="1284339" y="2251425"/>
                    <a:pt x="1260549" y="2280464"/>
                    <a:pt x="1239212" y="2311275"/>
                  </a:cubicBezTo>
                  <a:cubicBezTo>
                    <a:pt x="1177385" y="2400710"/>
                    <a:pt x="1169955" y="2496212"/>
                    <a:pt x="1217944" y="2592804"/>
                  </a:cubicBezTo>
                  <a:cubicBezTo>
                    <a:pt x="1246847" y="2651019"/>
                    <a:pt x="1283998" y="2705144"/>
                    <a:pt x="1317195" y="2761245"/>
                  </a:cubicBezTo>
                  <a:cubicBezTo>
                    <a:pt x="1338804" y="2797783"/>
                    <a:pt x="1361436" y="2833843"/>
                    <a:pt x="1380795" y="2871539"/>
                  </a:cubicBezTo>
                  <a:cubicBezTo>
                    <a:pt x="1416378" y="2941001"/>
                    <a:pt x="1421491" y="3013395"/>
                    <a:pt x="1389520" y="3085311"/>
                  </a:cubicBezTo>
                  <a:cubicBezTo>
                    <a:pt x="1362458" y="3146252"/>
                    <a:pt x="1332260" y="3205830"/>
                    <a:pt x="1302403" y="3265544"/>
                  </a:cubicBezTo>
                  <a:cubicBezTo>
                    <a:pt x="1271592" y="3327099"/>
                    <a:pt x="1239826" y="3388313"/>
                    <a:pt x="1226942" y="3456616"/>
                  </a:cubicBezTo>
                  <a:cubicBezTo>
                    <a:pt x="1221012" y="3488109"/>
                    <a:pt x="1219853" y="3520557"/>
                    <a:pt x="1216376" y="3554231"/>
                  </a:cubicBezTo>
                  <a:cubicBezTo>
                    <a:pt x="1180657" y="3540052"/>
                    <a:pt x="1142620" y="3525260"/>
                    <a:pt x="1104992" y="3509445"/>
                  </a:cubicBezTo>
                  <a:cubicBezTo>
                    <a:pt x="1101379" y="3507946"/>
                    <a:pt x="1097766" y="3499493"/>
                    <a:pt x="1098584" y="3495130"/>
                  </a:cubicBezTo>
                  <a:cubicBezTo>
                    <a:pt x="1105401" y="3459002"/>
                    <a:pt x="1108195" y="3420965"/>
                    <a:pt x="1122033" y="3387563"/>
                  </a:cubicBezTo>
                  <a:cubicBezTo>
                    <a:pt x="1147596" y="3325599"/>
                    <a:pt x="1179839" y="3266362"/>
                    <a:pt x="1209083" y="3205830"/>
                  </a:cubicBezTo>
                  <a:cubicBezTo>
                    <a:pt x="1229328" y="3163975"/>
                    <a:pt x="1251005" y="3122734"/>
                    <a:pt x="1269069" y="3079994"/>
                  </a:cubicBezTo>
                  <a:cubicBezTo>
                    <a:pt x="1301040" y="3004260"/>
                    <a:pt x="1297154" y="2927981"/>
                    <a:pt x="1260549" y="2855384"/>
                  </a:cubicBezTo>
                  <a:cubicBezTo>
                    <a:pt x="1235122" y="2804940"/>
                    <a:pt x="1203902" y="2757360"/>
                    <a:pt x="1175204" y="2708552"/>
                  </a:cubicBezTo>
                  <a:cubicBezTo>
                    <a:pt x="1153390" y="2671537"/>
                    <a:pt x="1130145" y="2635273"/>
                    <a:pt x="1109832" y="2597372"/>
                  </a:cubicBezTo>
                  <a:cubicBezTo>
                    <a:pt x="1055434" y="2495803"/>
                    <a:pt x="1065523" y="2398938"/>
                    <a:pt x="1134440" y="2307526"/>
                  </a:cubicBezTo>
                  <a:cubicBezTo>
                    <a:pt x="1172545" y="2257014"/>
                    <a:pt x="1211673" y="2207252"/>
                    <a:pt x="1248619" y="2155855"/>
                  </a:cubicBezTo>
                  <a:cubicBezTo>
                    <a:pt x="1275682" y="2118226"/>
                    <a:pt x="1295450" y="2076576"/>
                    <a:pt x="1302199" y="2030018"/>
                  </a:cubicBezTo>
                  <a:cubicBezTo>
                    <a:pt x="1309629" y="1978620"/>
                    <a:pt x="1305811" y="1927427"/>
                    <a:pt x="1291087" y="1878211"/>
                  </a:cubicBezTo>
                  <a:cubicBezTo>
                    <a:pt x="1272273" y="1815361"/>
                    <a:pt x="1249710" y="1753601"/>
                    <a:pt x="1227351" y="1691910"/>
                  </a:cubicBezTo>
                  <a:cubicBezTo>
                    <a:pt x="1196949" y="1607792"/>
                    <a:pt x="1183588" y="1521834"/>
                    <a:pt x="1192859" y="1432535"/>
                  </a:cubicBezTo>
                  <a:cubicBezTo>
                    <a:pt x="1204106" y="1324354"/>
                    <a:pt x="1246370" y="1228920"/>
                    <a:pt x="1310992" y="1142621"/>
                  </a:cubicBezTo>
                  <a:cubicBezTo>
                    <a:pt x="1324557" y="1124557"/>
                    <a:pt x="1338327" y="1106697"/>
                    <a:pt x="1352029" y="1088769"/>
                  </a:cubicBezTo>
                  <a:cubicBezTo>
                    <a:pt x="1350938" y="1087406"/>
                    <a:pt x="1349847" y="1086111"/>
                    <a:pt x="1348757" y="1084747"/>
                  </a:cubicBezTo>
                  <a:cubicBezTo>
                    <a:pt x="1332397" y="1095927"/>
                    <a:pt x="1314878" y="1105811"/>
                    <a:pt x="1299881" y="1118558"/>
                  </a:cubicBezTo>
                  <a:cubicBezTo>
                    <a:pt x="1204447" y="1199881"/>
                    <a:pt x="1145551" y="1303359"/>
                    <a:pt x="1118557" y="1425105"/>
                  </a:cubicBezTo>
                  <a:cubicBezTo>
                    <a:pt x="1093062" y="1540034"/>
                    <a:pt x="1111672" y="1650942"/>
                    <a:pt x="1150050" y="1760282"/>
                  </a:cubicBezTo>
                  <a:cubicBezTo>
                    <a:pt x="1168455" y="1812634"/>
                    <a:pt x="1185769" y="1865532"/>
                    <a:pt x="1199675" y="1919247"/>
                  </a:cubicBezTo>
                  <a:cubicBezTo>
                    <a:pt x="1221148" y="2002138"/>
                    <a:pt x="1197903" y="2076099"/>
                    <a:pt x="1147460" y="2143039"/>
                  </a:cubicBezTo>
                  <a:cubicBezTo>
                    <a:pt x="1110581" y="2191983"/>
                    <a:pt x="1073158" y="2240518"/>
                    <a:pt x="1037302" y="2290143"/>
                  </a:cubicBezTo>
                  <a:cubicBezTo>
                    <a:pt x="1008126" y="2330566"/>
                    <a:pt x="984813" y="2374398"/>
                    <a:pt x="975679" y="2424160"/>
                  </a:cubicBezTo>
                  <a:cubicBezTo>
                    <a:pt x="964704" y="2484078"/>
                    <a:pt x="974929" y="2541952"/>
                    <a:pt x="1002060" y="2595190"/>
                  </a:cubicBezTo>
                  <a:cubicBezTo>
                    <a:pt x="1032598" y="2655041"/>
                    <a:pt x="1068250" y="2712233"/>
                    <a:pt x="1101583" y="2770584"/>
                  </a:cubicBezTo>
                  <a:cubicBezTo>
                    <a:pt x="1115626" y="2795192"/>
                    <a:pt x="1129736" y="2819732"/>
                    <a:pt x="1143302" y="2844613"/>
                  </a:cubicBezTo>
                  <a:cubicBezTo>
                    <a:pt x="1183929" y="2919120"/>
                    <a:pt x="1186587" y="2995262"/>
                    <a:pt x="1150186" y="3071814"/>
                  </a:cubicBezTo>
                  <a:cubicBezTo>
                    <a:pt x="1121556" y="3132073"/>
                    <a:pt x="1090949" y="3191379"/>
                    <a:pt x="1061433" y="3251229"/>
                  </a:cubicBezTo>
                  <a:cubicBezTo>
                    <a:pt x="1034098" y="3306581"/>
                    <a:pt x="1008331" y="3362546"/>
                    <a:pt x="998174" y="3424237"/>
                  </a:cubicBezTo>
                  <a:cubicBezTo>
                    <a:pt x="996470" y="3434598"/>
                    <a:pt x="995447" y="3445096"/>
                    <a:pt x="993811" y="3458184"/>
                  </a:cubicBezTo>
                  <a:cubicBezTo>
                    <a:pt x="960205" y="3439438"/>
                    <a:pt x="928235" y="3422055"/>
                    <a:pt x="896878" y="3403650"/>
                  </a:cubicBezTo>
                  <a:cubicBezTo>
                    <a:pt x="893674" y="3401742"/>
                    <a:pt x="892583" y="3393221"/>
                    <a:pt x="893265" y="3388176"/>
                  </a:cubicBezTo>
                  <a:cubicBezTo>
                    <a:pt x="901104" y="3331257"/>
                    <a:pt x="928371" y="3282245"/>
                    <a:pt x="956456" y="3233437"/>
                  </a:cubicBezTo>
                  <a:cubicBezTo>
                    <a:pt x="987744" y="3179108"/>
                    <a:pt x="1021419" y="3125870"/>
                    <a:pt x="1048413" y="3069496"/>
                  </a:cubicBezTo>
                  <a:cubicBezTo>
                    <a:pt x="1086314" y="2990422"/>
                    <a:pt x="1076702" y="2912235"/>
                    <a:pt x="1030962" y="2838069"/>
                  </a:cubicBezTo>
                  <a:cubicBezTo>
                    <a:pt x="1029394" y="2835547"/>
                    <a:pt x="1027486" y="2833229"/>
                    <a:pt x="1025509" y="2830980"/>
                  </a:cubicBezTo>
                  <a:cubicBezTo>
                    <a:pt x="1025032" y="2830435"/>
                    <a:pt x="1023668" y="2830571"/>
                    <a:pt x="1022714" y="2830366"/>
                  </a:cubicBezTo>
                  <a:cubicBezTo>
                    <a:pt x="1025236" y="2848294"/>
                    <a:pt x="1028917" y="2866086"/>
                    <a:pt x="1030076" y="2884014"/>
                  </a:cubicBezTo>
                  <a:cubicBezTo>
                    <a:pt x="1033893" y="2943523"/>
                    <a:pt x="1014125" y="2996966"/>
                    <a:pt x="983109" y="3045978"/>
                  </a:cubicBezTo>
                  <a:cubicBezTo>
                    <a:pt x="955024" y="3090423"/>
                    <a:pt x="923599" y="3132755"/>
                    <a:pt x="893470" y="3175905"/>
                  </a:cubicBezTo>
                  <a:cubicBezTo>
                    <a:pt x="860681" y="3222940"/>
                    <a:pt x="829120" y="3270452"/>
                    <a:pt x="815827" y="3327440"/>
                  </a:cubicBezTo>
                  <a:cubicBezTo>
                    <a:pt x="814260" y="3334120"/>
                    <a:pt x="812692" y="3340800"/>
                    <a:pt x="810374" y="3350753"/>
                  </a:cubicBezTo>
                  <a:cubicBezTo>
                    <a:pt x="765725" y="3317692"/>
                    <a:pt x="723257" y="3286199"/>
                    <a:pt x="680380" y="3254433"/>
                  </a:cubicBezTo>
                  <a:cubicBezTo>
                    <a:pt x="701580" y="3218032"/>
                    <a:pt x="724620" y="3186743"/>
                    <a:pt x="755159" y="3161862"/>
                  </a:cubicBezTo>
                  <a:cubicBezTo>
                    <a:pt x="763475" y="3155045"/>
                    <a:pt x="764566" y="3150819"/>
                    <a:pt x="757613" y="3142639"/>
                  </a:cubicBezTo>
                  <a:cubicBezTo>
                    <a:pt x="743911" y="3126483"/>
                    <a:pt x="731164" y="3109578"/>
                    <a:pt x="715349" y="3089605"/>
                  </a:cubicBezTo>
                  <a:cubicBezTo>
                    <a:pt x="697217" y="3106170"/>
                    <a:pt x="678403" y="3121303"/>
                    <a:pt x="662179" y="3138822"/>
                  </a:cubicBezTo>
                  <a:cubicBezTo>
                    <a:pt x="645751" y="3156545"/>
                    <a:pt x="631845" y="3176586"/>
                    <a:pt x="615008" y="3198059"/>
                  </a:cubicBezTo>
                  <a:cubicBezTo>
                    <a:pt x="580651" y="3165066"/>
                    <a:pt x="546159" y="3131937"/>
                    <a:pt x="511189" y="3098331"/>
                  </a:cubicBezTo>
                  <a:cubicBezTo>
                    <a:pt x="549295" y="3051295"/>
                    <a:pt x="582628" y="3001329"/>
                    <a:pt x="645001" y="2981356"/>
                  </a:cubicBezTo>
                  <a:cubicBezTo>
                    <a:pt x="631231" y="2956407"/>
                    <a:pt x="617939" y="2932344"/>
                    <a:pt x="603896" y="2906986"/>
                  </a:cubicBezTo>
                  <a:cubicBezTo>
                    <a:pt x="535048" y="2925255"/>
                    <a:pt x="494693" y="2978970"/>
                    <a:pt x="448817" y="3031118"/>
                  </a:cubicBezTo>
                  <a:cubicBezTo>
                    <a:pt x="418550" y="2994103"/>
                    <a:pt x="389034" y="2957975"/>
                    <a:pt x="358904" y="2921096"/>
                  </a:cubicBezTo>
                  <a:cubicBezTo>
                    <a:pt x="394351" y="2888785"/>
                    <a:pt x="426799" y="2855861"/>
                    <a:pt x="462995" y="2827776"/>
                  </a:cubicBezTo>
                  <a:cubicBezTo>
                    <a:pt x="481809" y="2813120"/>
                    <a:pt x="507031" y="2806440"/>
                    <a:pt x="529799" y="2797169"/>
                  </a:cubicBezTo>
                  <a:cubicBezTo>
                    <a:pt x="542819" y="2791920"/>
                    <a:pt x="552839" y="2794715"/>
                    <a:pt x="556929" y="2810734"/>
                  </a:cubicBezTo>
                  <a:cubicBezTo>
                    <a:pt x="559792" y="2821845"/>
                    <a:pt x="565587" y="2832275"/>
                    <a:pt x="570086" y="2842977"/>
                  </a:cubicBezTo>
                  <a:cubicBezTo>
                    <a:pt x="584537" y="2877674"/>
                    <a:pt x="601170" y="2887081"/>
                    <a:pt x="638184" y="2884900"/>
                  </a:cubicBezTo>
                  <a:cubicBezTo>
                    <a:pt x="721075" y="2880060"/>
                    <a:pt x="794218" y="2847681"/>
                    <a:pt x="862385" y="2803645"/>
                  </a:cubicBezTo>
                  <a:cubicBezTo>
                    <a:pt x="895378" y="2782309"/>
                    <a:pt x="924895" y="2755587"/>
                    <a:pt x="956251" y="2731661"/>
                  </a:cubicBezTo>
                  <a:cubicBezTo>
                    <a:pt x="965658" y="2724503"/>
                    <a:pt x="965931" y="2718095"/>
                    <a:pt x="960546" y="2707530"/>
                  </a:cubicBezTo>
                  <a:cubicBezTo>
                    <a:pt x="940709" y="2668334"/>
                    <a:pt x="921009" y="2628933"/>
                    <a:pt x="903490" y="2588646"/>
                  </a:cubicBezTo>
                  <a:cubicBezTo>
                    <a:pt x="860818" y="2490759"/>
                    <a:pt x="871452" y="2398256"/>
                    <a:pt x="935051" y="2312230"/>
                  </a:cubicBezTo>
                  <a:cubicBezTo>
                    <a:pt x="975679" y="2257287"/>
                    <a:pt x="1017056" y="2202890"/>
                    <a:pt x="1057002" y="2147402"/>
                  </a:cubicBezTo>
                  <a:cubicBezTo>
                    <a:pt x="1081679" y="2113182"/>
                    <a:pt x="1102265" y="2076304"/>
                    <a:pt x="1110172" y="2034313"/>
                  </a:cubicBezTo>
                  <a:cubicBezTo>
                    <a:pt x="1119307" y="1985710"/>
                    <a:pt x="1114058" y="1937175"/>
                    <a:pt x="1102060" y="1889867"/>
                  </a:cubicBezTo>
                  <a:cubicBezTo>
                    <a:pt x="1087200" y="1831175"/>
                    <a:pt x="1068454" y="1773438"/>
                    <a:pt x="1052912" y="1714883"/>
                  </a:cubicBezTo>
                  <a:cubicBezTo>
                    <a:pt x="1010240" y="1554213"/>
                    <a:pt x="1037779" y="1404041"/>
                    <a:pt x="1123669" y="1263617"/>
                  </a:cubicBezTo>
                  <a:cubicBezTo>
                    <a:pt x="1142893" y="1232192"/>
                    <a:pt x="1165592" y="1202813"/>
                    <a:pt x="1186656" y="1172478"/>
                  </a:cubicBezTo>
                  <a:cubicBezTo>
                    <a:pt x="1188632" y="1169615"/>
                    <a:pt x="1190473" y="1166684"/>
                    <a:pt x="1190609" y="1161094"/>
                  </a:cubicBezTo>
                  <a:cubicBezTo>
                    <a:pt x="1185088" y="1164366"/>
                    <a:pt x="1179089" y="1167025"/>
                    <a:pt x="1174113" y="1170979"/>
                  </a:cubicBezTo>
                  <a:cubicBezTo>
                    <a:pt x="1092176" y="1235260"/>
                    <a:pt x="1036893" y="1318765"/>
                    <a:pt x="999606" y="1414880"/>
                  </a:cubicBezTo>
                  <a:cubicBezTo>
                    <a:pt x="966749" y="1499543"/>
                    <a:pt x="957342" y="1586729"/>
                    <a:pt x="968317" y="1677118"/>
                  </a:cubicBezTo>
                  <a:cubicBezTo>
                    <a:pt x="976701" y="1746376"/>
                    <a:pt x="999197" y="1811816"/>
                    <a:pt x="1015625" y="1878960"/>
                  </a:cubicBezTo>
                  <a:cubicBezTo>
                    <a:pt x="1023396" y="1910726"/>
                    <a:pt x="1028440" y="1943310"/>
                    <a:pt x="1032598" y="1975826"/>
                  </a:cubicBezTo>
                  <a:cubicBezTo>
                    <a:pt x="1038733" y="2024292"/>
                    <a:pt x="1017738" y="2064988"/>
                    <a:pt x="990539" y="2102343"/>
                  </a:cubicBezTo>
                  <a:cubicBezTo>
                    <a:pt x="948208" y="2160422"/>
                    <a:pt x="903558" y="2216864"/>
                    <a:pt x="861227" y="2274942"/>
                  </a:cubicBezTo>
                  <a:cubicBezTo>
                    <a:pt x="829802" y="2318092"/>
                    <a:pt x="803285" y="2364241"/>
                    <a:pt x="794832" y="2418161"/>
                  </a:cubicBezTo>
                  <a:cubicBezTo>
                    <a:pt x="792514" y="2433021"/>
                    <a:pt x="794355" y="2448495"/>
                    <a:pt x="792582" y="2463492"/>
                  </a:cubicBezTo>
                  <a:cubicBezTo>
                    <a:pt x="791764" y="2470581"/>
                    <a:pt x="788765" y="2479239"/>
                    <a:pt x="783653" y="2483601"/>
                  </a:cubicBezTo>
                  <a:cubicBezTo>
                    <a:pt x="701443" y="2554222"/>
                    <a:pt x="606964" y="2594304"/>
                    <a:pt x="497760" y="2596895"/>
                  </a:cubicBezTo>
                  <a:cubicBezTo>
                    <a:pt x="495784" y="2596895"/>
                    <a:pt x="493875" y="2597508"/>
                    <a:pt x="489444" y="2598258"/>
                  </a:cubicBezTo>
                  <a:cubicBezTo>
                    <a:pt x="498647" y="2632750"/>
                    <a:pt x="507645" y="2666629"/>
                    <a:pt x="517597" y="2703985"/>
                  </a:cubicBezTo>
                  <a:cubicBezTo>
                    <a:pt x="422504" y="2707870"/>
                    <a:pt x="371515" y="2784013"/>
                    <a:pt x="301849" y="2835479"/>
                  </a:cubicBezTo>
                  <a:cubicBezTo>
                    <a:pt x="275332" y="2791170"/>
                    <a:pt x="249837" y="2748566"/>
                    <a:pt x="222979" y="2703712"/>
                  </a:cubicBezTo>
                  <a:cubicBezTo>
                    <a:pt x="273968" y="2695260"/>
                    <a:pt x="306211" y="2662130"/>
                    <a:pt x="340227" y="2632137"/>
                  </a:cubicBezTo>
                  <a:cubicBezTo>
                    <a:pt x="380377" y="2596758"/>
                    <a:pt x="425026" y="2573582"/>
                    <a:pt x="480173" y="2576172"/>
                  </a:cubicBezTo>
                  <a:cubicBezTo>
                    <a:pt x="482082" y="2576240"/>
                    <a:pt x="483991" y="2575422"/>
                    <a:pt x="486990" y="2574809"/>
                  </a:cubicBezTo>
                  <a:cubicBezTo>
                    <a:pt x="482423" y="2549655"/>
                    <a:pt x="478128" y="2524842"/>
                    <a:pt x="473493" y="2500166"/>
                  </a:cubicBezTo>
                  <a:cubicBezTo>
                    <a:pt x="467971" y="2471058"/>
                    <a:pt x="467835" y="2470718"/>
                    <a:pt x="437637" y="2472081"/>
                  </a:cubicBezTo>
                  <a:cubicBezTo>
                    <a:pt x="383717" y="2474467"/>
                    <a:pt x="338727" y="2498052"/>
                    <a:pt x="297350" y="2530841"/>
                  </a:cubicBezTo>
                  <a:cubicBezTo>
                    <a:pt x="274786" y="2548769"/>
                    <a:pt x="251132" y="2565333"/>
                    <a:pt x="227956" y="2582443"/>
                  </a:cubicBezTo>
                  <a:cubicBezTo>
                    <a:pt x="225502" y="2584216"/>
                    <a:pt x="222775" y="2585579"/>
                    <a:pt x="220048" y="2586942"/>
                  </a:cubicBezTo>
                  <a:cubicBezTo>
                    <a:pt x="179762" y="2607256"/>
                    <a:pt x="173081" y="2605143"/>
                    <a:pt x="155971" y="2564652"/>
                  </a:cubicBezTo>
                  <a:cubicBezTo>
                    <a:pt x="142747" y="2533499"/>
                    <a:pt x="130341" y="2501938"/>
                    <a:pt x="117662" y="2470581"/>
                  </a:cubicBezTo>
                  <a:cubicBezTo>
                    <a:pt x="116230" y="2466968"/>
                    <a:pt x="115344" y="2463083"/>
                    <a:pt x="113844" y="2457970"/>
                  </a:cubicBezTo>
                  <a:cubicBezTo>
                    <a:pt x="175876" y="2461447"/>
                    <a:pt x="224956" y="2433021"/>
                    <a:pt x="272673" y="2400233"/>
                  </a:cubicBezTo>
                  <a:cubicBezTo>
                    <a:pt x="309688" y="2374739"/>
                    <a:pt x="346021" y="2347335"/>
                    <a:pt x="390534" y="2335747"/>
                  </a:cubicBezTo>
                  <a:cubicBezTo>
                    <a:pt x="411393" y="2330294"/>
                    <a:pt x="432934" y="2327772"/>
                    <a:pt x="456724" y="2323477"/>
                  </a:cubicBezTo>
                  <a:lnTo>
                    <a:pt x="456724" y="2204662"/>
                  </a:lnTo>
                  <a:cubicBezTo>
                    <a:pt x="430889" y="2201663"/>
                    <a:pt x="404781" y="2205412"/>
                    <a:pt x="378809" y="2212092"/>
                  </a:cubicBezTo>
                  <a:cubicBezTo>
                    <a:pt x="331365" y="2224294"/>
                    <a:pt x="290942" y="2250198"/>
                    <a:pt x="250587" y="2276442"/>
                  </a:cubicBezTo>
                  <a:cubicBezTo>
                    <a:pt x="214527" y="2299823"/>
                    <a:pt x="178535" y="2323682"/>
                    <a:pt x="135521" y="2333020"/>
                  </a:cubicBezTo>
                  <a:cubicBezTo>
                    <a:pt x="134022" y="2333361"/>
                    <a:pt x="132658" y="2334043"/>
                    <a:pt x="131159" y="2334384"/>
                  </a:cubicBezTo>
                  <a:cubicBezTo>
                    <a:pt x="76148" y="2345631"/>
                    <a:pt x="72262" y="2343382"/>
                    <a:pt x="58697" y="2289871"/>
                  </a:cubicBezTo>
                  <a:cubicBezTo>
                    <a:pt x="50790" y="2258582"/>
                    <a:pt x="43564" y="2227157"/>
                    <a:pt x="35589" y="2194028"/>
                  </a:cubicBezTo>
                  <a:cubicBezTo>
                    <a:pt x="53721" y="2194028"/>
                    <a:pt x="70149" y="2194369"/>
                    <a:pt x="86509" y="2194028"/>
                  </a:cubicBezTo>
                  <a:cubicBezTo>
                    <a:pt x="143360" y="2192596"/>
                    <a:pt x="193531" y="2170647"/>
                    <a:pt x="241930" y="2143107"/>
                  </a:cubicBezTo>
                  <a:cubicBezTo>
                    <a:pt x="279285" y="2121907"/>
                    <a:pt x="316573" y="2100367"/>
                    <a:pt x="354746" y="2080734"/>
                  </a:cubicBezTo>
                  <a:cubicBezTo>
                    <a:pt x="388898" y="2063147"/>
                    <a:pt x="426049" y="2055717"/>
                    <a:pt x="464359" y="2053263"/>
                  </a:cubicBezTo>
                  <a:cubicBezTo>
                    <a:pt x="468858" y="2052991"/>
                    <a:pt x="476015" y="2048287"/>
                    <a:pt x="476969" y="2044402"/>
                  </a:cubicBezTo>
                  <a:cubicBezTo>
                    <a:pt x="486922" y="2003160"/>
                    <a:pt x="495920" y="1961715"/>
                    <a:pt x="505122" y="1920338"/>
                  </a:cubicBezTo>
                  <a:cubicBezTo>
                    <a:pt x="505395" y="1918974"/>
                    <a:pt x="504850" y="1917407"/>
                    <a:pt x="504168" y="1912362"/>
                  </a:cubicBezTo>
                  <a:cubicBezTo>
                    <a:pt x="483377" y="1913862"/>
                    <a:pt x="462382" y="1914407"/>
                    <a:pt x="441727" y="1917066"/>
                  </a:cubicBezTo>
                  <a:cubicBezTo>
                    <a:pt x="379695" y="1925041"/>
                    <a:pt x="325571" y="1953535"/>
                    <a:pt x="272332" y="1984142"/>
                  </a:cubicBezTo>
                  <a:cubicBezTo>
                    <a:pt x="227206" y="2010114"/>
                    <a:pt x="182420" y="2036903"/>
                    <a:pt x="131295" y="2050332"/>
                  </a:cubicBezTo>
                  <a:cubicBezTo>
                    <a:pt x="92508" y="2060557"/>
                    <a:pt x="53585" y="2060830"/>
                    <a:pt x="12684" y="2055445"/>
                  </a:cubicBezTo>
                  <a:cubicBezTo>
                    <a:pt x="8867" y="2013045"/>
                    <a:pt x="5118" y="1971940"/>
                    <a:pt x="1573" y="1932812"/>
                  </a:cubicBezTo>
                  <a:cubicBezTo>
                    <a:pt x="35861" y="1930699"/>
                    <a:pt x="68581" y="1930426"/>
                    <a:pt x="100824" y="1926336"/>
                  </a:cubicBezTo>
                  <a:cubicBezTo>
                    <a:pt x="159925" y="1918906"/>
                    <a:pt x="212550" y="1892866"/>
                    <a:pt x="265107" y="1866418"/>
                  </a:cubicBezTo>
                  <a:cubicBezTo>
                    <a:pt x="313846" y="1841946"/>
                    <a:pt x="362858" y="1817815"/>
                    <a:pt x="413302" y="1797296"/>
                  </a:cubicBezTo>
                  <a:cubicBezTo>
                    <a:pt x="451952" y="1781550"/>
                    <a:pt x="493670" y="1777664"/>
                    <a:pt x="535661" y="1782027"/>
                  </a:cubicBezTo>
                  <a:cubicBezTo>
                    <a:pt x="543023" y="1782777"/>
                    <a:pt x="549840" y="1784140"/>
                    <a:pt x="554339" y="1774256"/>
                  </a:cubicBezTo>
                  <a:cubicBezTo>
                    <a:pt x="575675" y="1727902"/>
                    <a:pt x="597966" y="1681958"/>
                    <a:pt x="619847" y="1635877"/>
                  </a:cubicBezTo>
                  <a:cubicBezTo>
                    <a:pt x="620870" y="1633696"/>
                    <a:pt x="621211" y="1631174"/>
                    <a:pt x="622029" y="1628038"/>
                  </a:cubicBezTo>
                  <a:cubicBezTo>
                    <a:pt x="552703" y="1613927"/>
                    <a:pt x="484604" y="1617813"/>
                    <a:pt x="420186" y="1643375"/>
                  </a:cubicBezTo>
                  <a:cubicBezTo>
                    <a:pt x="360200" y="1667234"/>
                    <a:pt x="302803" y="1697636"/>
                    <a:pt x="244520" y="1725653"/>
                  </a:cubicBezTo>
                  <a:cubicBezTo>
                    <a:pt x="198303" y="1747875"/>
                    <a:pt x="151336" y="1768121"/>
                    <a:pt x="99802" y="1773165"/>
                  </a:cubicBezTo>
                  <a:cubicBezTo>
                    <a:pt x="70217" y="1776028"/>
                    <a:pt x="40292" y="1774529"/>
                    <a:pt x="10435" y="1775210"/>
                  </a:cubicBezTo>
                  <a:cubicBezTo>
                    <a:pt x="-199" y="1775415"/>
                    <a:pt x="-335" y="1768666"/>
                    <a:pt x="142" y="1761032"/>
                  </a:cubicBezTo>
                  <a:cubicBezTo>
                    <a:pt x="3346" y="1713042"/>
                    <a:pt x="4913" y="1664916"/>
                    <a:pt x="10026" y="1617199"/>
                  </a:cubicBezTo>
                  <a:cubicBezTo>
                    <a:pt x="20660" y="1518085"/>
                    <a:pt x="39610" y="1420401"/>
                    <a:pt x="66809" y="1324422"/>
                  </a:cubicBezTo>
                  <a:cubicBezTo>
                    <a:pt x="94962" y="1225035"/>
                    <a:pt x="130204" y="1128238"/>
                    <a:pt x="175126" y="1035258"/>
                  </a:cubicBezTo>
                  <a:cubicBezTo>
                    <a:pt x="327002" y="720804"/>
                    <a:pt x="550726" y="469882"/>
                    <a:pt x="845139" y="282354"/>
                  </a:cubicBezTo>
                  <a:cubicBezTo>
                    <a:pt x="1028849" y="165380"/>
                    <a:pt x="1227828" y="85216"/>
                    <a:pt x="1440918" y="40089"/>
                  </a:cubicBezTo>
                  <a:cubicBezTo>
                    <a:pt x="1577389" y="10641"/>
                    <a:pt x="1715836" y="-2583"/>
                    <a:pt x="1855578" y="416"/>
                  </a:cubicBezTo>
                  <a:cubicBezTo>
                    <a:pt x="1987072" y="3279"/>
                    <a:pt x="2116862" y="19503"/>
                    <a:pt x="2245016" y="50246"/>
                  </a:cubicBezTo>
                  <a:cubicBezTo>
                    <a:pt x="2350061" y="75400"/>
                    <a:pt x="2452107" y="109006"/>
                    <a:pt x="2550949" y="152224"/>
                  </a:cubicBezTo>
                  <a:cubicBezTo>
                    <a:pt x="2637180" y="189920"/>
                    <a:pt x="2719799" y="234365"/>
                    <a:pt x="2799418" y="284740"/>
                  </a:cubicBezTo>
                  <a:cubicBezTo>
                    <a:pt x="2875219" y="332730"/>
                    <a:pt x="2946794" y="386241"/>
                    <a:pt x="3014621" y="444660"/>
                  </a:cubicBezTo>
                  <a:cubicBezTo>
                    <a:pt x="3077198" y="498580"/>
                    <a:pt x="3135412" y="556863"/>
                    <a:pt x="3190082" y="618963"/>
                  </a:cubicBezTo>
                  <a:cubicBezTo>
                    <a:pt x="3309920" y="754888"/>
                    <a:pt x="3407262" y="905264"/>
                    <a:pt x="3482450" y="1070023"/>
                  </a:cubicBezTo>
                  <a:cubicBezTo>
                    <a:pt x="3549118" y="1216105"/>
                    <a:pt x="3596289" y="1368254"/>
                    <a:pt x="3621306" y="1527014"/>
                  </a:cubicBezTo>
                  <a:cubicBezTo>
                    <a:pt x="3628464" y="1572414"/>
                    <a:pt x="3633508" y="1618154"/>
                    <a:pt x="3639711" y="1663689"/>
                  </a:cubicBezTo>
                  <a:cubicBezTo>
                    <a:pt x="3640257" y="1667575"/>
                    <a:pt x="3641756" y="1671324"/>
                    <a:pt x="3642779" y="1675141"/>
                  </a:cubicBezTo>
                  <a:lnTo>
                    <a:pt x="3642779" y="1775483"/>
                  </a:lnTo>
                  <a:cubicBezTo>
                    <a:pt x="3555661" y="1786867"/>
                    <a:pt x="3475497" y="1764713"/>
                    <a:pt x="3398741" y="1725517"/>
                  </a:cubicBezTo>
                  <a:cubicBezTo>
                    <a:pt x="3362749" y="1707111"/>
                    <a:pt x="3326757" y="1688638"/>
                    <a:pt x="3290560" y="1670574"/>
                  </a:cubicBezTo>
                  <a:cubicBezTo>
                    <a:pt x="3220008" y="1635264"/>
                    <a:pt x="3145774" y="1617063"/>
                    <a:pt x="3066496" y="1623130"/>
                  </a:cubicBezTo>
                  <a:cubicBezTo>
                    <a:pt x="3052180" y="1624221"/>
                    <a:pt x="3037934" y="1626675"/>
                    <a:pt x="3024028" y="1628447"/>
                  </a:cubicBezTo>
                  <a:cubicBezTo>
                    <a:pt x="3047272" y="1679163"/>
                    <a:pt x="3069359" y="1727834"/>
                    <a:pt x="3092126" y="1776233"/>
                  </a:cubicBezTo>
                  <a:cubicBezTo>
                    <a:pt x="3093762" y="1779641"/>
                    <a:pt x="3100647" y="1782027"/>
                    <a:pt x="3105214" y="1782300"/>
                  </a:cubicBezTo>
                  <a:cubicBezTo>
                    <a:pt x="3134390" y="1784276"/>
                    <a:pt x="3163974" y="1783254"/>
                    <a:pt x="3192809" y="1787549"/>
                  </a:cubicBezTo>
                  <a:cubicBezTo>
                    <a:pt x="3247138" y="1795592"/>
                    <a:pt x="3294787" y="1821973"/>
                    <a:pt x="3343117" y="1846445"/>
                  </a:cubicBezTo>
                  <a:cubicBezTo>
                    <a:pt x="3385449" y="1867849"/>
                    <a:pt x="3427644" y="1890071"/>
                    <a:pt x="3471680" y="1907590"/>
                  </a:cubicBezTo>
                  <a:cubicBezTo>
                    <a:pt x="3526350" y="1929336"/>
                    <a:pt x="3583883" y="1937311"/>
                    <a:pt x="3642779" y="1927632"/>
                  </a:cubicBezTo>
                  <a:lnTo>
                    <a:pt x="3642779" y="1982370"/>
                  </a:lnTo>
                  <a:close/>
                  <a:moveTo>
                    <a:pt x="973361" y="710443"/>
                  </a:moveTo>
                  <a:cubicBezTo>
                    <a:pt x="973361" y="713919"/>
                    <a:pt x="973020" y="715146"/>
                    <a:pt x="973361" y="715828"/>
                  </a:cubicBezTo>
                  <a:cubicBezTo>
                    <a:pt x="974929" y="718418"/>
                    <a:pt x="976633" y="720872"/>
                    <a:pt x="978474" y="723258"/>
                  </a:cubicBezTo>
                  <a:cubicBezTo>
                    <a:pt x="1053321" y="821214"/>
                    <a:pt x="1119170" y="924760"/>
                    <a:pt x="1171318" y="1036690"/>
                  </a:cubicBezTo>
                  <a:cubicBezTo>
                    <a:pt x="1184133" y="1064229"/>
                    <a:pt x="1191904" y="1066615"/>
                    <a:pt x="1219853" y="1052913"/>
                  </a:cubicBezTo>
                  <a:cubicBezTo>
                    <a:pt x="1385567" y="971931"/>
                    <a:pt x="1560756" y="926259"/>
                    <a:pt x="1744738" y="916102"/>
                  </a:cubicBezTo>
                  <a:cubicBezTo>
                    <a:pt x="1835809" y="911058"/>
                    <a:pt x="1926949" y="914398"/>
                    <a:pt x="2017406" y="928032"/>
                  </a:cubicBezTo>
                  <a:cubicBezTo>
                    <a:pt x="2158512" y="949231"/>
                    <a:pt x="2293346" y="990541"/>
                    <a:pt x="2421364" y="1053936"/>
                  </a:cubicBezTo>
                  <a:cubicBezTo>
                    <a:pt x="2446790" y="1066547"/>
                    <a:pt x="2455447" y="1063343"/>
                    <a:pt x="2467308" y="1037167"/>
                  </a:cubicBezTo>
                  <a:cubicBezTo>
                    <a:pt x="2514821" y="932599"/>
                    <a:pt x="2575762" y="836143"/>
                    <a:pt x="2644678" y="744526"/>
                  </a:cubicBezTo>
                  <a:cubicBezTo>
                    <a:pt x="2652381" y="734301"/>
                    <a:pt x="2659812" y="723803"/>
                    <a:pt x="2669832" y="710034"/>
                  </a:cubicBezTo>
                  <a:cubicBezTo>
                    <a:pt x="2541201" y="719304"/>
                    <a:pt x="2428453" y="758500"/>
                    <a:pt x="2326475" y="837574"/>
                  </a:cubicBezTo>
                  <a:cubicBezTo>
                    <a:pt x="2365126" y="728030"/>
                    <a:pt x="2416728" y="630074"/>
                    <a:pt x="2480601" y="534572"/>
                  </a:cubicBezTo>
                  <a:cubicBezTo>
                    <a:pt x="2318227" y="552159"/>
                    <a:pt x="2176372" y="605397"/>
                    <a:pt x="2060351" y="720191"/>
                  </a:cubicBezTo>
                  <a:cubicBezTo>
                    <a:pt x="2034243" y="651819"/>
                    <a:pt x="2009090" y="585629"/>
                    <a:pt x="1983527" y="519643"/>
                  </a:cubicBezTo>
                  <a:cubicBezTo>
                    <a:pt x="1979983" y="510577"/>
                    <a:pt x="1985163" y="506692"/>
                    <a:pt x="1990480" y="501988"/>
                  </a:cubicBezTo>
                  <a:cubicBezTo>
                    <a:pt x="2040515" y="457748"/>
                    <a:pt x="2090617" y="413508"/>
                    <a:pt x="2140584" y="369199"/>
                  </a:cubicBezTo>
                  <a:cubicBezTo>
                    <a:pt x="2146651" y="363814"/>
                    <a:pt x="2152172" y="357679"/>
                    <a:pt x="2160012" y="349840"/>
                  </a:cubicBezTo>
                  <a:cubicBezTo>
                    <a:pt x="2152854" y="348749"/>
                    <a:pt x="2149923" y="348135"/>
                    <a:pt x="2146924" y="347931"/>
                  </a:cubicBezTo>
                  <a:cubicBezTo>
                    <a:pt x="2075757" y="342887"/>
                    <a:pt x="2004659" y="337638"/>
                    <a:pt x="1933493" y="333139"/>
                  </a:cubicBezTo>
                  <a:cubicBezTo>
                    <a:pt x="1922518" y="332457"/>
                    <a:pt x="1916724" y="329321"/>
                    <a:pt x="1912225" y="318619"/>
                  </a:cubicBezTo>
                  <a:cubicBezTo>
                    <a:pt x="1884344" y="252361"/>
                    <a:pt x="1855646" y="186512"/>
                    <a:pt x="1827152" y="120594"/>
                  </a:cubicBezTo>
                  <a:cubicBezTo>
                    <a:pt x="1825312" y="116368"/>
                    <a:pt x="1822790" y="112414"/>
                    <a:pt x="1819518" y="106279"/>
                  </a:cubicBezTo>
                  <a:cubicBezTo>
                    <a:pt x="1816654" y="111528"/>
                    <a:pt x="1814950" y="113982"/>
                    <a:pt x="1813792" y="116709"/>
                  </a:cubicBezTo>
                  <a:cubicBezTo>
                    <a:pt x="1784616" y="184058"/>
                    <a:pt x="1755168" y="251202"/>
                    <a:pt x="1726742" y="318824"/>
                  </a:cubicBezTo>
                  <a:cubicBezTo>
                    <a:pt x="1722175" y="329730"/>
                    <a:pt x="1715972" y="332662"/>
                    <a:pt x="1705338" y="333275"/>
                  </a:cubicBezTo>
                  <a:cubicBezTo>
                    <a:pt x="1641193" y="337092"/>
                    <a:pt x="1577116" y="341387"/>
                    <a:pt x="1512971" y="345750"/>
                  </a:cubicBezTo>
                  <a:cubicBezTo>
                    <a:pt x="1502814" y="346431"/>
                    <a:pt x="1492725" y="348272"/>
                    <a:pt x="1478615" y="350112"/>
                  </a:cubicBezTo>
                  <a:cubicBezTo>
                    <a:pt x="1488022" y="359042"/>
                    <a:pt x="1494361" y="365314"/>
                    <a:pt x="1501042" y="371244"/>
                  </a:cubicBezTo>
                  <a:cubicBezTo>
                    <a:pt x="1550599" y="415280"/>
                    <a:pt x="1600156" y="459316"/>
                    <a:pt x="1650055" y="503011"/>
                  </a:cubicBezTo>
                  <a:cubicBezTo>
                    <a:pt x="1657076" y="509146"/>
                    <a:pt x="1657348" y="514463"/>
                    <a:pt x="1654213" y="522643"/>
                  </a:cubicBezTo>
                  <a:cubicBezTo>
                    <a:pt x="1635671" y="570223"/>
                    <a:pt x="1617675" y="618077"/>
                    <a:pt x="1599475" y="665793"/>
                  </a:cubicBezTo>
                  <a:cubicBezTo>
                    <a:pt x="1592726" y="683449"/>
                    <a:pt x="1585909" y="701104"/>
                    <a:pt x="1578616" y="720191"/>
                  </a:cubicBezTo>
                  <a:cubicBezTo>
                    <a:pt x="1461437" y="605806"/>
                    <a:pt x="1320195" y="552159"/>
                    <a:pt x="1158366" y="534368"/>
                  </a:cubicBezTo>
                  <a:cubicBezTo>
                    <a:pt x="1222375" y="630278"/>
                    <a:pt x="1273500" y="728439"/>
                    <a:pt x="1312492" y="837301"/>
                  </a:cubicBezTo>
                  <a:cubicBezTo>
                    <a:pt x="1210650" y="758500"/>
                    <a:pt x="1097970" y="719236"/>
                    <a:pt x="973361" y="710238"/>
                  </a:cubicBezTo>
                  <a:close/>
                  <a:moveTo>
                    <a:pt x="1748556" y="1447600"/>
                  </a:moveTo>
                  <a:cubicBezTo>
                    <a:pt x="1736286" y="1440715"/>
                    <a:pt x="1725243" y="1434921"/>
                    <a:pt x="1714472" y="1428513"/>
                  </a:cubicBezTo>
                  <a:cubicBezTo>
                    <a:pt x="1699407" y="1419515"/>
                    <a:pt x="1683661" y="1416243"/>
                    <a:pt x="1666551" y="1421697"/>
                  </a:cubicBezTo>
                  <a:cubicBezTo>
                    <a:pt x="1657417" y="1424628"/>
                    <a:pt x="1648282" y="1427491"/>
                    <a:pt x="1639080" y="1430217"/>
                  </a:cubicBezTo>
                  <a:cubicBezTo>
                    <a:pt x="1601997" y="1441329"/>
                    <a:pt x="1566346" y="1442760"/>
                    <a:pt x="1530422" y="1423196"/>
                  </a:cubicBezTo>
                  <a:cubicBezTo>
                    <a:pt x="1495043" y="1403905"/>
                    <a:pt x="1467026" y="1421219"/>
                    <a:pt x="1461437" y="1461710"/>
                  </a:cubicBezTo>
                  <a:cubicBezTo>
                    <a:pt x="1455506" y="1504656"/>
                    <a:pt x="1460210" y="1546783"/>
                    <a:pt x="1471116" y="1588024"/>
                  </a:cubicBezTo>
                  <a:cubicBezTo>
                    <a:pt x="1505132" y="1716382"/>
                    <a:pt x="1570981" y="1824222"/>
                    <a:pt x="1680866" y="1901864"/>
                  </a:cubicBezTo>
                  <a:cubicBezTo>
                    <a:pt x="1723948" y="1932335"/>
                    <a:pt x="1772278" y="1950127"/>
                    <a:pt x="1825721" y="1948491"/>
                  </a:cubicBezTo>
                  <a:cubicBezTo>
                    <a:pt x="1874528" y="1946991"/>
                    <a:pt x="1918564" y="1929336"/>
                    <a:pt x="1958510" y="1901864"/>
                  </a:cubicBezTo>
                  <a:cubicBezTo>
                    <a:pt x="2041196" y="1845150"/>
                    <a:pt x="2097434" y="1767030"/>
                    <a:pt x="2137925" y="1676709"/>
                  </a:cubicBezTo>
                  <a:cubicBezTo>
                    <a:pt x="2164238" y="1618017"/>
                    <a:pt x="2181143" y="1556531"/>
                    <a:pt x="2179507" y="1491772"/>
                  </a:cubicBezTo>
                  <a:cubicBezTo>
                    <a:pt x="2179030" y="1471799"/>
                    <a:pt x="2173304" y="1450667"/>
                    <a:pt x="2164647" y="1432603"/>
                  </a:cubicBezTo>
                  <a:cubicBezTo>
                    <a:pt x="2154967" y="1412289"/>
                    <a:pt x="2137653" y="1411608"/>
                    <a:pt x="2118021" y="1421492"/>
                  </a:cubicBezTo>
                  <a:cubicBezTo>
                    <a:pt x="2103024" y="1429059"/>
                    <a:pt x="2086255" y="1434376"/>
                    <a:pt x="2069758" y="1437239"/>
                  </a:cubicBezTo>
                  <a:cubicBezTo>
                    <a:pt x="2041605" y="1442147"/>
                    <a:pt x="2014816" y="1434989"/>
                    <a:pt x="1988504" y="1424287"/>
                  </a:cubicBezTo>
                  <a:cubicBezTo>
                    <a:pt x="1960555" y="1412903"/>
                    <a:pt x="1948421" y="1418425"/>
                    <a:pt x="1934788" y="1445487"/>
                  </a:cubicBezTo>
                  <a:cubicBezTo>
                    <a:pt x="1929812" y="1455439"/>
                    <a:pt x="1925790" y="1466073"/>
                    <a:pt x="1919314" y="1474935"/>
                  </a:cubicBezTo>
                  <a:cubicBezTo>
                    <a:pt x="1913588" y="1482774"/>
                    <a:pt x="1904999" y="1488637"/>
                    <a:pt x="1895796" y="1497021"/>
                  </a:cubicBezTo>
                  <a:cubicBezTo>
                    <a:pt x="1892320" y="1487818"/>
                    <a:pt x="1890275" y="1483251"/>
                    <a:pt x="1888775" y="1478548"/>
                  </a:cubicBezTo>
                  <a:cubicBezTo>
                    <a:pt x="1872688" y="1427423"/>
                    <a:pt x="1871870" y="1375752"/>
                    <a:pt x="1878073" y="1322582"/>
                  </a:cubicBezTo>
                  <a:cubicBezTo>
                    <a:pt x="1882981" y="1281136"/>
                    <a:pt x="1903636" y="1254824"/>
                    <a:pt x="1938810" y="1236964"/>
                  </a:cubicBezTo>
                  <a:cubicBezTo>
                    <a:pt x="2006772" y="1202472"/>
                    <a:pt x="2076575" y="1201926"/>
                    <a:pt x="2147810" y="1225853"/>
                  </a:cubicBezTo>
                  <a:cubicBezTo>
                    <a:pt x="2154354" y="1228034"/>
                    <a:pt x="2161784" y="1227625"/>
                    <a:pt x="2168873" y="1228375"/>
                  </a:cubicBezTo>
                  <a:cubicBezTo>
                    <a:pt x="2168396" y="1221149"/>
                    <a:pt x="2169419" y="1213447"/>
                    <a:pt x="2167169" y="1206834"/>
                  </a:cubicBezTo>
                  <a:cubicBezTo>
                    <a:pt x="2149582" y="1154959"/>
                    <a:pt x="2117475" y="1112832"/>
                    <a:pt x="2074735" y="1079499"/>
                  </a:cubicBezTo>
                  <a:cubicBezTo>
                    <a:pt x="1989390" y="1012968"/>
                    <a:pt x="1891706" y="987814"/>
                    <a:pt x="1784480" y="995858"/>
                  </a:cubicBezTo>
                  <a:cubicBezTo>
                    <a:pt x="1709087" y="1001516"/>
                    <a:pt x="1639966" y="1024488"/>
                    <a:pt x="1578343" y="1068524"/>
                  </a:cubicBezTo>
                  <a:cubicBezTo>
                    <a:pt x="1527218" y="1105061"/>
                    <a:pt x="1488567" y="1151483"/>
                    <a:pt x="1469685" y="1212492"/>
                  </a:cubicBezTo>
                  <a:cubicBezTo>
                    <a:pt x="1468390" y="1216787"/>
                    <a:pt x="1468253" y="1223808"/>
                    <a:pt x="1470707" y="1226194"/>
                  </a:cubicBezTo>
                  <a:cubicBezTo>
                    <a:pt x="1473229" y="1228648"/>
                    <a:pt x="1479978" y="1227966"/>
                    <a:pt x="1484545" y="1226944"/>
                  </a:cubicBezTo>
                  <a:cubicBezTo>
                    <a:pt x="1510108" y="1221286"/>
                    <a:pt x="1535193" y="1212833"/>
                    <a:pt x="1561029" y="1209629"/>
                  </a:cubicBezTo>
                  <a:cubicBezTo>
                    <a:pt x="1615971" y="1202949"/>
                    <a:pt x="1667573" y="1214674"/>
                    <a:pt x="1714609" y="1244599"/>
                  </a:cubicBezTo>
                  <a:cubicBezTo>
                    <a:pt x="1738672" y="1259936"/>
                    <a:pt x="1756872" y="1278819"/>
                    <a:pt x="1757417" y="1309835"/>
                  </a:cubicBezTo>
                  <a:cubicBezTo>
                    <a:pt x="1757622" y="1320878"/>
                    <a:pt x="1760621" y="1331853"/>
                    <a:pt x="1761439" y="1342896"/>
                  </a:cubicBezTo>
                  <a:cubicBezTo>
                    <a:pt x="1764030" y="1377865"/>
                    <a:pt x="1761644" y="1412289"/>
                    <a:pt x="1748488" y="1447532"/>
                  </a:cubicBezTo>
                  <a:close/>
                  <a:moveTo>
                    <a:pt x="598102" y="1204585"/>
                  </a:moveTo>
                  <a:cubicBezTo>
                    <a:pt x="596057" y="1194837"/>
                    <a:pt x="594694" y="1187475"/>
                    <a:pt x="592990" y="1180181"/>
                  </a:cubicBezTo>
                  <a:cubicBezTo>
                    <a:pt x="565791" y="1065388"/>
                    <a:pt x="508735" y="969477"/>
                    <a:pt x="412961" y="898652"/>
                  </a:cubicBezTo>
                  <a:cubicBezTo>
                    <a:pt x="405803" y="893335"/>
                    <a:pt x="393806" y="889722"/>
                    <a:pt x="385626" y="891767"/>
                  </a:cubicBezTo>
                  <a:cubicBezTo>
                    <a:pt x="374106" y="894630"/>
                    <a:pt x="375469" y="907445"/>
                    <a:pt x="375810" y="917738"/>
                  </a:cubicBezTo>
                  <a:cubicBezTo>
                    <a:pt x="377718" y="972476"/>
                    <a:pt x="375946" y="1026942"/>
                    <a:pt x="365244" y="1080998"/>
                  </a:cubicBezTo>
                  <a:cubicBezTo>
                    <a:pt x="342885" y="1194019"/>
                    <a:pt x="294282" y="1295588"/>
                    <a:pt x="231637" y="1391090"/>
                  </a:cubicBezTo>
                  <a:cubicBezTo>
                    <a:pt x="178398" y="1472208"/>
                    <a:pt x="116026" y="1546101"/>
                    <a:pt x="50517" y="1617472"/>
                  </a:cubicBezTo>
                  <a:cubicBezTo>
                    <a:pt x="47041" y="1621289"/>
                    <a:pt x="44109" y="1625516"/>
                    <a:pt x="40906" y="1629606"/>
                  </a:cubicBezTo>
                  <a:cubicBezTo>
                    <a:pt x="41451" y="1631242"/>
                    <a:pt x="41928" y="1632946"/>
                    <a:pt x="42473" y="1634582"/>
                  </a:cubicBezTo>
                  <a:cubicBezTo>
                    <a:pt x="66400" y="1636559"/>
                    <a:pt x="90395" y="1640308"/>
                    <a:pt x="114321" y="1640103"/>
                  </a:cubicBezTo>
                  <a:cubicBezTo>
                    <a:pt x="163197" y="1639694"/>
                    <a:pt x="208596" y="1623471"/>
                    <a:pt x="252837" y="1604384"/>
                  </a:cubicBezTo>
                  <a:cubicBezTo>
                    <a:pt x="306211" y="1581343"/>
                    <a:pt x="358700" y="1556122"/>
                    <a:pt x="412688" y="1534581"/>
                  </a:cubicBezTo>
                  <a:cubicBezTo>
                    <a:pt x="496124" y="1501247"/>
                    <a:pt x="581606" y="1490136"/>
                    <a:pt x="668996" y="1519584"/>
                  </a:cubicBezTo>
                  <a:cubicBezTo>
                    <a:pt x="678744" y="1522856"/>
                    <a:pt x="682561" y="1517744"/>
                    <a:pt x="687196" y="1511132"/>
                  </a:cubicBezTo>
                  <a:cubicBezTo>
                    <a:pt x="769065" y="1395384"/>
                    <a:pt x="864635" y="1292657"/>
                    <a:pt x="976565" y="1205335"/>
                  </a:cubicBezTo>
                  <a:cubicBezTo>
                    <a:pt x="995515" y="1190542"/>
                    <a:pt x="1014875" y="1176227"/>
                    <a:pt x="1037234" y="1159254"/>
                  </a:cubicBezTo>
                  <a:cubicBezTo>
                    <a:pt x="881268" y="1101585"/>
                    <a:pt x="737435" y="1122307"/>
                    <a:pt x="598102" y="1204721"/>
                  </a:cubicBezTo>
                  <a:close/>
                  <a:moveTo>
                    <a:pt x="3599834" y="1630833"/>
                  </a:moveTo>
                  <a:cubicBezTo>
                    <a:pt x="3594721" y="1624698"/>
                    <a:pt x="3591722" y="1620812"/>
                    <a:pt x="3588450" y="1617267"/>
                  </a:cubicBezTo>
                  <a:cubicBezTo>
                    <a:pt x="3528054" y="1551623"/>
                    <a:pt x="3470385" y="1483728"/>
                    <a:pt x="3420009" y="1409904"/>
                  </a:cubicBezTo>
                  <a:cubicBezTo>
                    <a:pt x="3317555" y="1259664"/>
                    <a:pt x="3251364" y="1097972"/>
                    <a:pt x="3262953" y="911603"/>
                  </a:cubicBezTo>
                  <a:cubicBezTo>
                    <a:pt x="3263362" y="904855"/>
                    <a:pt x="3258863" y="893607"/>
                    <a:pt x="3253955" y="891835"/>
                  </a:cubicBezTo>
                  <a:cubicBezTo>
                    <a:pt x="3247547" y="889449"/>
                    <a:pt x="3236708" y="892039"/>
                    <a:pt x="3230642" y="896470"/>
                  </a:cubicBezTo>
                  <a:cubicBezTo>
                    <a:pt x="3150886" y="953867"/>
                    <a:pt x="3096693" y="1030555"/>
                    <a:pt x="3064451" y="1122785"/>
                  </a:cubicBezTo>
                  <a:cubicBezTo>
                    <a:pt x="3055248" y="1149165"/>
                    <a:pt x="3048909" y="1176500"/>
                    <a:pt x="3041001" y="1204244"/>
                  </a:cubicBezTo>
                  <a:cubicBezTo>
                    <a:pt x="2975902" y="1163957"/>
                    <a:pt x="2905894" y="1138054"/>
                    <a:pt x="2829684" y="1129874"/>
                  </a:cubicBezTo>
                  <a:cubicBezTo>
                    <a:pt x="2753269" y="1121694"/>
                    <a:pt x="2679307" y="1129874"/>
                    <a:pt x="2604869" y="1159799"/>
                  </a:cubicBezTo>
                  <a:cubicBezTo>
                    <a:pt x="2611004" y="1164775"/>
                    <a:pt x="2614412" y="1167502"/>
                    <a:pt x="2617821" y="1170297"/>
                  </a:cubicBezTo>
                  <a:cubicBezTo>
                    <a:pt x="2665742" y="1210038"/>
                    <a:pt x="2715368" y="1247871"/>
                    <a:pt x="2761176" y="1289862"/>
                  </a:cubicBezTo>
                  <a:cubicBezTo>
                    <a:pt x="2832683" y="1355438"/>
                    <a:pt x="2894511" y="1429877"/>
                    <a:pt x="2949385" y="1509973"/>
                  </a:cubicBezTo>
                  <a:cubicBezTo>
                    <a:pt x="2955793" y="1519312"/>
                    <a:pt x="2961587" y="1520948"/>
                    <a:pt x="2973039" y="1518289"/>
                  </a:cubicBezTo>
                  <a:cubicBezTo>
                    <a:pt x="3001941" y="1511609"/>
                    <a:pt x="3031321" y="1504724"/>
                    <a:pt x="3060838" y="1503156"/>
                  </a:cubicBezTo>
                  <a:cubicBezTo>
                    <a:pt x="3135412" y="1499202"/>
                    <a:pt x="3204193" y="1523129"/>
                    <a:pt x="3271542" y="1552100"/>
                  </a:cubicBezTo>
                  <a:cubicBezTo>
                    <a:pt x="3329075" y="1576845"/>
                    <a:pt x="3386199" y="1602748"/>
                    <a:pt x="3444754" y="1624766"/>
                  </a:cubicBezTo>
                  <a:cubicBezTo>
                    <a:pt x="3493834" y="1643239"/>
                    <a:pt x="3545164" y="1645557"/>
                    <a:pt x="3599902" y="1630901"/>
                  </a:cubicBezTo>
                  <a:close/>
                  <a:moveTo>
                    <a:pt x="1684274" y="1346986"/>
                  </a:moveTo>
                  <a:cubicBezTo>
                    <a:pt x="1686456" y="1330353"/>
                    <a:pt x="1678889" y="1318969"/>
                    <a:pt x="1668800" y="1309766"/>
                  </a:cubicBezTo>
                  <a:cubicBezTo>
                    <a:pt x="1621765" y="1266889"/>
                    <a:pt x="1566482" y="1255369"/>
                    <a:pt x="1505404" y="1269343"/>
                  </a:cubicBezTo>
                  <a:cubicBezTo>
                    <a:pt x="1488158" y="1273297"/>
                    <a:pt x="1473638" y="1283113"/>
                    <a:pt x="1472071" y="1302200"/>
                  </a:cubicBezTo>
                  <a:cubicBezTo>
                    <a:pt x="1470366" y="1322854"/>
                    <a:pt x="1479024" y="1340237"/>
                    <a:pt x="1495247" y="1353189"/>
                  </a:cubicBezTo>
                  <a:cubicBezTo>
                    <a:pt x="1557007" y="1310653"/>
                    <a:pt x="1619788" y="1329603"/>
                    <a:pt x="1684274" y="1346986"/>
                  </a:cubicBezTo>
                  <a:close/>
                  <a:moveTo>
                    <a:pt x="2144879" y="1353802"/>
                  </a:moveTo>
                  <a:cubicBezTo>
                    <a:pt x="2161170" y="1339624"/>
                    <a:pt x="2170509" y="1323195"/>
                    <a:pt x="2166828" y="1302541"/>
                  </a:cubicBezTo>
                  <a:cubicBezTo>
                    <a:pt x="2163147" y="1281750"/>
                    <a:pt x="2146651" y="1272070"/>
                    <a:pt x="2127837" y="1269752"/>
                  </a:cubicBezTo>
                  <a:cubicBezTo>
                    <a:pt x="2105546" y="1267026"/>
                    <a:pt x="2082574" y="1265526"/>
                    <a:pt x="2060351" y="1267639"/>
                  </a:cubicBezTo>
                  <a:cubicBezTo>
                    <a:pt x="2029199" y="1270639"/>
                    <a:pt x="2000910" y="1282841"/>
                    <a:pt x="1977597" y="1304790"/>
                  </a:cubicBezTo>
                  <a:cubicBezTo>
                    <a:pt x="1970030" y="1311880"/>
                    <a:pt x="1964441" y="1334443"/>
                    <a:pt x="1971053" y="1339010"/>
                  </a:cubicBezTo>
                  <a:cubicBezTo>
                    <a:pt x="1976165" y="1342487"/>
                    <a:pt x="1986049" y="1339215"/>
                    <a:pt x="1993821" y="1338533"/>
                  </a:cubicBezTo>
                  <a:cubicBezTo>
                    <a:pt x="1996820" y="1338260"/>
                    <a:pt x="1999683" y="1337033"/>
                    <a:pt x="2002614" y="1336352"/>
                  </a:cubicBezTo>
                  <a:cubicBezTo>
                    <a:pt x="2051490" y="1325649"/>
                    <a:pt x="2100297" y="1316106"/>
                    <a:pt x="2144879" y="1353734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5906632" y="2255185"/>
              <a:ext cx="381053" cy="148379"/>
            </a:xfrm>
            <a:custGeom>
              <a:avLst/>
              <a:gdLst/>
              <a:ahLst/>
              <a:cxnLst/>
              <a:rect l="l" t="t" r="r" b="b"/>
              <a:pathLst>
                <a:path w="381053" h="148379" extrusionOk="0">
                  <a:moveTo>
                    <a:pt x="379622" y="148380"/>
                  </a:moveTo>
                  <a:cubicBezTo>
                    <a:pt x="253649" y="127248"/>
                    <a:pt x="127677" y="127384"/>
                    <a:pt x="1704" y="148380"/>
                  </a:cubicBezTo>
                  <a:cubicBezTo>
                    <a:pt x="1159" y="146812"/>
                    <a:pt x="545" y="145244"/>
                    <a:pt x="0" y="143608"/>
                  </a:cubicBezTo>
                  <a:cubicBezTo>
                    <a:pt x="2795" y="140745"/>
                    <a:pt x="5317" y="137473"/>
                    <a:pt x="8453" y="135019"/>
                  </a:cubicBezTo>
                  <a:cubicBezTo>
                    <a:pt x="66122" y="90642"/>
                    <a:pt x="123791" y="46265"/>
                    <a:pt x="181938" y="2434"/>
                  </a:cubicBezTo>
                  <a:cubicBezTo>
                    <a:pt x="185687" y="-429"/>
                    <a:pt x="195026" y="-906"/>
                    <a:pt x="198570" y="1752"/>
                  </a:cubicBezTo>
                  <a:cubicBezTo>
                    <a:pt x="257944" y="46402"/>
                    <a:pt x="316840" y="91733"/>
                    <a:pt x="375736" y="136996"/>
                  </a:cubicBezTo>
                  <a:cubicBezTo>
                    <a:pt x="377918" y="138632"/>
                    <a:pt x="379281" y="141290"/>
                    <a:pt x="381053" y="143471"/>
                  </a:cubicBezTo>
                  <a:cubicBezTo>
                    <a:pt x="380576" y="145107"/>
                    <a:pt x="380099" y="146744"/>
                    <a:pt x="379622" y="148380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5951145" y="3313559"/>
              <a:ext cx="286028" cy="105097"/>
            </a:xfrm>
            <a:custGeom>
              <a:avLst/>
              <a:gdLst/>
              <a:ahLst/>
              <a:cxnLst/>
              <a:rect l="l" t="t" r="r" b="b"/>
              <a:pathLst>
                <a:path w="286028" h="105097" extrusionOk="0">
                  <a:moveTo>
                    <a:pt x="286028" y="8760"/>
                  </a:moveTo>
                  <a:cubicBezTo>
                    <a:pt x="265101" y="30641"/>
                    <a:pt x="245333" y="53886"/>
                    <a:pt x="222974" y="74200"/>
                  </a:cubicBezTo>
                  <a:cubicBezTo>
                    <a:pt x="177370" y="115577"/>
                    <a:pt x="111453" y="115373"/>
                    <a:pt x="65713" y="73723"/>
                  </a:cubicBezTo>
                  <a:cubicBezTo>
                    <a:pt x="43695" y="53682"/>
                    <a:pt x="24336" y="30778"/>
                    <a:pt x="0" y="5283"/>
                  </a:cubicBezTo>
                  <a:cubicBezTo>
                    <a:pt x="8998" y="2965"/>
                    <a:pt x="15269" y="-375"/>
                    <a:pt x="21200" y="34"/>
                  </a:cubicBezTo>
                  <a:cubicBezTo>
                    <a:pt x="67008" y="3170"/>
                    <a:pt x="112816" y="9578"/>
                    <a:pt x="158624" y="9918"/>
                  </a:cubicBezTo>
                  <a:cubicBezTo>
                    <a:pt x="194753" y="10259"/>
                    <a:pt x="230950" y="3238"/>
                    <a:pt x="267215" y="102"/>
                  </a:cubicBezTo>
                  <a:cubicBezTo>
                    <a:pt x="273281" y="-443"/>
                    <a:pt x="279553" y="2079"/>
                    <a:pt x="285756" y="3170"/>
                  </a:cubicBezTo>
                  <a:cubicBezTo>
                    <a:pt x="285824" y="5010"/>
                    <a:pt x="285892" y="6851"/>
                    <a:pt x="286028" y="8760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6007907" y="3192187"/>
              <a:ext cx="177153" cy="58216"/>
            </a:xfrm>
            <a:custGeom>
              <a:avLst/>
              <a:gdLst/>
              <a:ahLst/>
              <a:cxnLst/>
              <a:rect l="l" t="t" r="r" b="b"/>
              <a:pathLst>
                <a:path w="177153" h="58216" extrusionOk="0">
                  <a:moveTo>
                    <a:pt x="88638" y="58216"/>
                  </a:moveTo>
                  <a:cubicBezTo>
                    <a:pt x="70233" y="52558"/>
                    <a:pt x="53532" y="47378"/>
                    <a:pt x="36831" y="42197"/>
                  </a:cubicBezTo>
                  <a:cubicBezTo>
                    <a:pt x="28174" y="39470"/>
                    <a:pt x="19313" y="37221"/>
                    <a:pt x="11201" y="33471"/>
                  </a:cubicBezTo>
                  <a:cubicBezTo>
                    <a:pt x="6702" y="31358"/>
                    <a:pt x="2339" y="27200"/>
                    <a:pt x="89" y="22769"/>
                  </a:cubicBezTo>
                  <a:cubicBezTo>
                    <a:pt x="-729" y="21201"/>
                    <a:pt x="4248" y="15134"/>
                    <a:pt x="7656" y="13226"/>
                  </a:cubicBezTo>
                  <a:cubicBezTo>
                    <a:pt x="25448" y="3273"/>
                    <a:pt x="42966" y="-3407"/>
                    <a:pt x="64984" y="2796"/>
                  </a:cubicBezTo>
                  <a:cubicBezTo>
                    <a:pt x="79572" y="6886"/>
                    <a:pt x="97159" y="5932"/>
                    <a:pt x="112020" y="2115"/>
                  </a:cubicBezTo>
                  <a:cubicBezTo>
                    <a:pt x="134446" y="-3611"/>
                    <a:pt x="152647" y="2933"/>
                    <a:pt x="170643" y="14044"/>
                  </a:cubicBezTo>
                  <a:cubicBezTo>
                    <a:pt x="179778" y="19702"/>
                    <a:pt x="179028" y="28018"/>
                    <a:pt x="170098" y="31358"/>
                  </a:cubicBezTo>
                  <a:cubicBezTo>
                    <a:pt x="143308" y="41242"/>
                    <a:pt x="115905" y="49354"/>
                    <a:pt x="88706" y="58216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16"/>
          <p:cNvSpPr txBox="1"/>
          <p:nvPr/>
        </p:nvSpPr>
        <p:spPr>
          <a:xfrm>
            <a:off x="629700" y="3342925"/>
            <a:ext cx="788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191919"/>
                </a:solidFill>
              </a:rPr>
              <a:t>CIS 591 - Group D5</a:t>
            </a:r>
            <a:endParaRPr sz="3500" b="1" dirty="0">
              <a:solidFill>
                <a:srgbClr val="19191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02754B"/>
                </a:solidFill>
              </a:rPr>
              <a:t>Sentiment Analysis for Starbucks</a:t>
            </a:r>
            <a:endParaRPr sz="3500" b="1" dirty="0">
              <a:solidFill>
                <a:srgbClr val="02754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53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4753000" y="0"/>
            <a:ext cx="40077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LDA code </a:t>
            </a:r>
            <a:endParaRPr sz="29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Output:</a:t>
            </a:r>
            <a:endParaRPr>
              <a:solidFill>
                <a:srgbClr val="02754B"/>
              </a:solidFill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76450" y="4215275"/>
            <a:ext cx="4116900" cy="502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550" y="1523700"/>
            <a:ext cx="4007699" cy="34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/>
          <p:nvPr/>
        </p:nvSpPr>
        <p:spPr>
          <a:xfrm>
            <a:off x="7840825" y="2053050"/>
            <a:ext cx="742500" cy="185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5"/>
          <p:cNvSpPr/>
          <p:nvPr/>
        </p:nvSpPr>
        <p:spPr>
          <a:xfrm>
            <a:off x="5295900" y="2522600"/>
            <a:ext cx="742500" cy="185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6385600" y="2522600"/>
            <a:ext cx="742500" cy="185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/>
          <p:nvPr/>
        </p:nvSpPr>
        <p:spPr>
          <a:xfrm>
            <a:off x="7335175" y="2522600"/>
            <a:ext cx="742500" cy="185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7487575" y="3428525"/>
            <a:ext cx="742500" cy="185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5859950" y="3908550"/>
            <a:ext cx="742500" cy="185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7421100" y="3908550"/>
            <a:ext cx="742500" cy="185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5509525" y="4373525"/>
            <a:ext cx="742500" cy="185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7487575" y="4804000"/>
            <a:ext cx="742500" cy="185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/>
        </p:nvSpPr>
        <p:spPr>
          <a:xfrm>
            <a:off x="0" y="141950"/>
            <a:ext cx="51216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Fine-tuning the BERT model w.r.t. our dataset</a:t>
            </a:r>
            <a:endParaRPr/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675" y="0"/>
            <a:ext cx="4437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/>
          <p:nvPr/>
        </p:nvSpPr>
        <p:spPr>
          <a:xfrm>
            <a:off x="4706675" y="141950"/>
            <a:ext cx="4302900" cy="145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/>
        </p:nvSpPr>
        <p:spPr>
          <a:xfrm>
            <a:off x="4451875" y="65500"/>
            <a:ext cx="51216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Code for Top Ingredients with positive comment percentage and sorted by popularity</a:t>
            </a:r>
            <a:endParaRPr sz="25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2754B"/>
                </a:solidFill>
              </a:rPr>
              <a:t>Output:</a:t>
            </a:r>
            <a:endParaRPr sz="25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79074" cy="49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2283925"/>
            <a:ext cx="4273509" cy="251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/>
        </p:nvSpPr>
        <p:spPr>
          <a:xfrm>
            <a:off x="4848725" y="65500"/>
            <a:ext cx="4521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Code for New Starbucks drink Oleato in Chicago, Seattle, NY</a:t>
            </a:r>
            <a:endParaRPr sz="25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Output:</a:t>
            </a:r>
            <a:endParaRPr sz="2500">
              <a:solidFill>
                <a:srgbClr val="02754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210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050" y="2405200"/>
            <a:ext cx="4521050" cy="152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75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/>
          <p:nvPr/>
        </p:nvSpPr>
        <p:spPr>
          <a:xfrm>
            <a:off x="883915" y="1686857"/>
            <a:ext cx="720894" cy="566024"/>
          </a:xfrm>
          <a:custGeom>
            <a:avLst/>
            <a:gdLst/>
            <a:ahLst/>
            <a:cxnLst/>
            <a:rect l="l" t="t" r="r" b="b"/>
            <a:pathLst>
              <a:path w="961192" h="754698" extrusionOk="0">
                <a:moveTo>
                  <a:pt x="0" y="0"/>
                </a:moveTo>
                <a:lnTo>
                  <a:pt x="961192" y="0"/>
                </a:lnTo>
                <a:cubicBezTo>
                  <a:pt x="924437" y="312256"/>
                  <a:pt x="898888" y="529307"/>
                  <a:pt x="881166" y="679871"/>
                </a:cubicBezTo>
                <a:lnTo>
                  <a:pt x="872358" y="754698"/>
                </a:lnTo>
                <a:lnTo>
                  <a:pt x="88834" y="754698"/>
                </a:lnTo>
                <a:lnTo>
                  <a:pt x="84807" y="720487"/>
                </a:lnTo>
                <a:cubicBezTo>
                  <a:pt x="66995" y="569168"/>
                  <a:pt x="40201" y="34153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2963989" y="1686858"/>
            <a:ext cx="720894" cy="357221"/>
          </a:xfrm>
          <a:custGeom>
            <a:avLst/>
            <a:gdLst/>
            <a:ahLst/>
            <a:cxnLst/>
            <a:rect l="l" t="t" r="r" b="b"/>
            <a:pathLst>
              <a:path w="961192" h="476295" extrusionOk="0">
                <a:moveTo>
                  <a:pt x="0" y="0"/>
                </a:moveTo>
                <a:lnTo>
                  <a:pt x="961192" y="0"/>
                </a:lnTo>
                <a:cubicBezTo>
                  <a:pt x="943963" y="146370"/>
                  <a:pt x="929197" y="271821"/>
                  <a:pt x="916544" y="379311"/>
                </a:cubicBezTo>
                <a:lnTo>
                  <a:pt x="905128" y="476295"/>
                </a:lnTo>
                <a:lnTo>
                  <a:pt x="56064" y="476295"/>
                </a:lnTo>
                <a:lnTo>
                  <a:pt x="44648" y="379311"/>
                </a:lnTo>
                <a:cubicBezTo>
                  <a:pt x="31996" y="271821"/>
                  <a:pt x="17229" y="14637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044064" y="1686858"/>
            <a:ext cx="720894" cy="151621"/>
          </a:xfrm>
          <a:custGeom>
            <a:avLst/>
            <a:gdLst/>
            <a:ahLst/>
            <a:cxnLst/>
            <a:rect l="l" t="t" r="r" b="b"/>
            <a:pathLst>
              <a:path w="961192" h="202161" extrusionOk="0">
                <a:moveTo>
                  <a:pt x="0" y="0"/>
                </a:moveTo>
                <a:lnTo>
                  <a:pt x="961192" y="0"/>
                </a:lnTo>
                <a:cubicBezTo>
                  <a:pt x="955449" y="48790"/>
                  <a:pt x="949980" y="95256"/>
                  <a:pt x="944771" y="139507"/>
                </a:cubicBezTo>
                <a:lnTo>
                  <a:pt x="937396" y="202161"/>
                </a:lnTo>
                <a:lnTo>
                  <a:pt x="23796" y="202161"/>
                </a:lnTo>
                <a:lnTo>
                  <a:pt x="16421" y="139507"/>
                </a:lnTo>
                <a:cubicBezTo>
                  <a:pt x="11213" y="95256"/>
                  <a:pt x="5743" y="4879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112464" y="2267945"/>
            <a:ext cx="584097" cy="236206"/>
          </a:xfrm>
          <a:custGeom>
            <a:avLst/>
            <a:gdLst/>
            <a:ahLst/>
            <a:cxnLst/>
            <a:rect l="l" t="t" r="r" b="b"/>
            <a:pathLst>
              <a:path w="778796" h="314942" extrusionOk="0">
                <a:moveTo>
                  <a:pt x="0" y="0"/>
                </a:moveTo>
                <a:lnTo>
                  <a:pt x="778796" y="0"/>
                </a:lnTo>
                <a:lnTo>
                  <a:pt x="778090" y="5992"/>
                </a:lnTo>
                <a:cubicBezTo>
                  <a:pt x="760564" y="154885"/>
                  <a:pt x="753946" y="211109"/>
                  <a:pt x="751633" y="230751"/>
                </a:cubicBezTo>
                <a:lnTo>
                  <a:pt x="750895" y="237023"/>
                </a:lnTo>
                <a:lnTo>
                  <a:pt x="750971" y="236375"/>
                </a:lnTo>
                <a:lnTo>
                  <a:pt x="750786" y="237948"/>
                </a:lnTo>
                <a:lnTo>
                  <a:pt x="750503" y="240353"/>
                </a:lnTo>
                <a:lnTo>
                  <a:pt x="750614" y="239411"/>
                </a:lnTo>
                <a:lnTo>
                  <a:pt x="750503" y="240355"/>
                </a:lnTo>
                <a:cubicBezTo>
                  <a:pt x="745531" y="282845"/>
                  <a:pt x="709518" y="314942"/>
                  <a:pt x="666725" y="314942"/>
                </a:cubicBezTo>
                <a:lnTo>
                  <a:pt x="111919" y="314942"/>
                </a:lnTo>
                <a:cubicBezTo>
                  <a:pt x="69276" y="314942"/>
                  <a:pt x="33263" y="282848"/>
                  <a:pt x="28291" y="240355"/>
                </a:cubicBezTo>
                <a:lnTo>
                  <a:pt x="28147" y="239130"/>
                </a:lnTo>
                <a:lnTo>
                  <a:pt x="28291" y="240353"/>
                </a:lnTo>
                <a:lnTo>
                  <a:pt x="27996" y="237845"/>
                </a:lnTo>
                <a:lnTo>
                  <a:pt x="27823" y="236375"/>
                </a:lnTo>
                <a:lnTo>
                  <a:pt x="27899" y="237023"/>
                </a:lnTo>
                <a:lnTo>
                  <a:pt x="27161" y="230751"/>
                </a:lnTo>
                <a:cubicBezTo>
                  <a:pt x="24849" y="211109"/>
                  <a:pt x="18231" y="154885"/>
                  <a:pt x="705" y="599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A2424"/>
              </a:gs>
              <a:gs pos="10000">
                <a:srgbClr val="330F0F"/>
              </a:gs>
              <a:gs pos="50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515192" y="2445227"/>
            <a:ext cx="351" cy="2983"/>
          </a:xfrm>
          <a:custGeom>
            <a:avLst/>
            <a:gdLst/>
            <a:ahLst/>
            <a:cxnLst/>
            <a:rect l="l" t="t" r="r" b="b"/>
            <a:pathLst>
              <a:path w="468" h="3978" extrusionOk="0">
                <a:moveTo>
                  <a:pt x="468" y="0"/>
                </a:moveTo>
                <a:lnTo>
                  <a:pt x="122" y="2940"/>
                </a:lnTo>
                <a:lnTo>
                  <a:pt x="0" y="3978"/>
                </a:lnTo>
                <a:cubicBezTo>
                  <a:pt x="31" y="3719"/>
                  <a:pt x="327" y="1197"/>
                  <a:pt x="468" y="0"/>
                </a:cubicBez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3053313" y="2445713"/>
            <a:ext cx="296" cy="2513"/>
          </a:xfrm>
          <a:custGeom>
            <a:avLst/>
            <a:gdLst/>
            <a:ahLst/>
            <a:cxnLst/>
            <a:rect l="l" t="t" r="r" b="b"/>
            <a:pathLst>
              <a:path w="394" h="3351" extrusionOk="0">
                <a:moveTo>
                  <a:pt x="0" y="0"/>
                </a:moveTo>
                <a:lnTo>
                  <a:pt x="186" y="1573"/>
                </a:lnTo>
                <a:cubicBezTo>
                  <a:pt x="356" y="3024"/>
                  <a:pt x="408" y="3460"/>
                  <a:pt x="392" y="333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3595406" y="2445713"/>
            <a:ext cx="155" cy="1323"/>
          </a:xfrm>
          <a:custGeom>
            <a:avLst/>
            <a:gdLst/>
            <a:ahLst/>
            <a:cxnLst/>
            <a:rect l="l" t="t" r="r" b="b"/>
            <a:pathLst>
              <a:path w="207" h="1764" extrusionOk="0">
                <a:moveTo>
                  <a:pt x="207" y="0"/>
                </a:moveTo>
                <a:lnTo>
                  <a:pt x="111" y="822"/>
                </a:lnTo>
                <a:lnTo>
                  <a:pt x="0" y="1764"/>
                </a:lnTo>
                <a:lnTo>
                  <a:pt x="22" y="1573"/>
                </a:lnTo>
                <a:lnTo>
                  <a:pt x="207" y="0"/>
                </a:ln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973285" y="2446100"/>
            <a:ext cx="145" cy="1238"/>
          </a:xfrm>
          <a:custGeom>
            <a:avLst/>
            <a:gdLst/>
            <a:ahLst/>
            <a:cxnLst/>
            <a:rect l="l" t="t" r="r" b="b"/>
            <a:pathLst>
              <a:path w="194" h="1651" extrusionOk="0">
                <a:moveTo>
                  <a:pt x="0" y="0"/>
                </a:moveTo>
                <a:lnTo>
                  <a:pt x="194" y="1651"/>
                </a:lnTo>
                <a:lnTo>
                  <a:pt x="186" y="1579"/>
                </a:lnTo>
                <a:lnTo>
                  <a:pt x="85" y="72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3595267" y="2447036"/>
            <a:ext cx="139" cy="1174"/>
          </a:xfrm>
          <a:custGeom>
            <a:avLst/>
            <a:gdLst/>
            <a:ahLst/>
            <a:cxnLst/>
            <a:rect l="l" t="t" r="r" b="b"/>
            <a:pathLst>
              <a:path w="185" h="1566" extrusionOk="0">
                <a:moveTo>
                  <a:pt x="185" y="0"/>
                </a:moveTo>
                <a:lnTo>
                  <a:pt x="145" y="343"/>
                </a:lnTo>
                <a:lnTo>
                  <a:pt x="0" y="1566"/>
                </a:lnTo>
                <a:lnTo>
                  <a:pt x="185" y="0"/>
                </a:ln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973431" y="2447337"/>
            <a:ext cx="103" cy="873"/>
          </a:xfrm>
          <a:custGeom>
            <a:avLst/>
            <a:gdLst/>
            <a:ahLst/>
            <a:cxnLst/>
            <a:rect l="l" t="t" r="r" b="b"/>
            <a:pathLst>
              <a:path w="137" h="1164" extrusionOk="0">
                <a:moveTo>
                  <a:pt x="0" y="0"/>
                </a:moveTo>
                <a:lnTo>
                  <a:pt x="137" y="1164"/>
                </a:lnTo>
                <a:lnTo>
                  <a:pt x="12" y="10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883915" y="3468032"/>
            <a:ext cx="720894" cy="130638"/>
          </a:xfrm>
          <a:custGeom>
            <a:avLst/>
            <a:gdLst/>
            <a:ahLst/>
            <a:cxnLst/>
            <a:rect l="l" t="t" r="r" b="b"/>
            <a:pathLst>
              <a:path w="961192" h="174184" extrusionOk="0">
                <a:moveTo>
                  <a:pt x="0" y="0"/>
                </a:moveTo>
                <a:lnTo>
                  <a:pt x="961192" y="0"/>
                </a:lnTo>
                <a:cubicBezTo>
                  <a:pt x="956598" y="39032"/>
                  <a:pt x="952178" y="76577"/>
                  <a:pt x="947928" y="112689"/>
                </a:cubicBezTo>
                <a:lnTo>
                  <a:pt x="940689" y="174184"/>
                </a:lnTo>
                <a:lnTo>
                  <a:pt x="20503" y="174184"/>
                </a:lnTo>
                <a:lnTo>
                  <a:pt x="13264" y="112689"/>
                </a:lnTo>
                <a:cubicBezTo>
                  <a:pt x="9014" y="76577"/>
                  <a:pt x="4594" y="39032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2963989" y="3468032"/>
            <a:ext cx="720894" cy="144201"/>
          </a:xfrm>
          <a:custGeom>
            <a:avLst/>
            <a:gdLst/>
            <a:ahLst/>
            <a:cxnLst/>
            <a:rect l="l" t="t" r="r" b="b"/>
            <a:pathLst>
              <a:path w="961192" h="192268" extrusionOk="0">
                <a:moveTo>
                  <a:pt x="0" y="0"/>
                </a:moveTo>
                <a:lnTo>
                  <a:pt x="961192" y="0"/>
                </a:lnTo>
                <a:cubicBezTo>
                  <a:pt x="955449" y="48790"/>
                  <a:pt x="949980" y="95256"/>
                  <a:pt x="944771" y="139507"/>
                </a:cubicBezTo>
                <a:lnTo>
                  <a:pt x="938561" y="192268"/>
                </a:lnTo>
                <a:lnTo>
                  <a:pt x="22632" y="192268"/>
                </a:lnTo>
                <a:lnTo>
                  <a:pt x="13264" y="112689"/>
                </a:lnTo>
                <a:cubicBezTo>
                  <a:pt x="9014" y="76577"/>
                  <a:pt x="4595" y="39032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2997919" y="3756288"/>
            <a:ext cx="653034" cy="159175"/>
          </a:xfrm>
          <a:custGeom>
            <a:avLst/>
            <a:gdLst/>
            <a:ahLst/>
            <a:cxnLst/>
            <a:rect l="l" t="t" r="r" b="b"/>
            <a:pathLst>
              <a:path w="870712" h="212234" extrusionOk="0">
                <a:moveTo>
                  <a:pt x="0" y="0"/>
                </a:moveTo>
                <a:lnTo>
                  <a:pt x="870712" y="0"/>
                </a:lnTo>
                <a:lnTo>
                  <a:pt x="859343" y="96582"/>
                </a:lnTo>
                <a:cubicBezTo>
                  <a:pt x="855583" y="128530"/>
                  <a:pt x="852044" y="158592"/>
                  <a:pt x="848715" y="186877"/>
                </a:cubicBezTo>
                <a:lnTo>
                  <a:pt x="845730" y="212234"/>
                </a:lnTo>
                <a:lnTo>
                  <a:pt x="24982" y="212234"/>
                </a:lnTo>
                <a:lnTo>
                  <a:pt x="19974" y="169692"/>
                </a:lnTo>
                <a:cubicBezTo>
                  <a:pt x="14513" y="123292"/>
                  <a:pt x="8509" y="72287"/>
                  <a:pt x="1910" y="1622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5DB93"/>
              </a:gs>
              <a:gs pos="10000">
                <a:srgbClr val="DEB778"/>
              </a:gs>
              <a:gs pos="80000">
                <a:srgbClr val="CB9032"/>
              </a:gs>
              <a:gs pos="100000">
                <a:srgbClr val="CB903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917981" y="3757446"/>
            <a:ext cx="652763" cy="333899"/>
          </a:xfrm>
          <a:custGeom>
            <a:avLst/>
            <a:gdLst/>
            <a:ahLst/>
            <a:cxnLst/>
            <a:rect l="l" t="t" r="r" b="b"/>
            <a:pathLst>
              <a:path w="870350" h="445199" extrusionOk="0">
                <a:moveTo>
                  <a:pt x="0" y="0"/>
                </a:moveTo>
                <a:lnTo>
                  <a:pt x="870350" y="0"/>
                </a:lnTo>
                <a:lnTo>
                  <a:pt x="868621" y="14686"/>
                </a:lnTo>
                <a:cubicBezTo>
                  <a:pt x="848825" y="182859"/>
                  <a:pt x="834383" y="305556"/>
                  <a:pt x="823867" y="394892"/>
                </a:cubicBezTo>
                <a:lnTo>
                  <a:pt x="817946" y="445199"/>
                </a:lnTo>
                <a:lnTo>
                  <a:pt x="52404" y="445199"/>
                </a:lnTo>
                <a:lnTo>
                  <a:pt x="46483" y="394892"/>
                </a:lnTo>
                <a:cubicBezTo>
                  <a:pt x="35967" y="305556"/>
                  <a:pt x="21525" y="182859"/>
                  <a:pt x="1729" y="1468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5DB93"/>
              </a:gs>
              <a:gs pos="10000">
                <a:srgbClr val="DEB778"/>
              </a:gs>
              <a:gs pos="80000">
                <a:srgbClr val="CB9032"/>
              </a:gs>
              <a:gs pos="100000">
                <a:srgbClr val="CB903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061911" y="1838479"/>
            <a:ext cx="685200" cy="429467"/>
          </a:xfrm>
          <a:custGeom>
            <a:avLst/>
            <a:gdLst/>
            <a:ahLst/>
            <a:cxnLst/>
            <a:rect l="l" t="t" r="r" b="b"/>
            <a:pathLst>
              <a:path w="913600" h="572623" extrusionOk="0">
                <a:moveTo>
                  <a:pt x="0" y="0"/>
                </a:moveTo>
                <a:lnTo>
                  <a:pt x="913600" y="0"/>
                </a:lnTo>
                <a:lnTo>
                  <a:pt x="906118" y="63563"/>
                </a:lnTo>
                <a:cubicBezTo>
                  <a:pt x="882618" y="263218"/>
                  <a:pt x="865312" y="410241"/>
                  <a:pt x="852589" y="518326"/>
                </a:cubicBezTo>
                <a:lnTo>
                  <a:pt x="846199" y="572623"/>
                </a:lnTo>
                <a:lnTo>
                  <a:pt x="67403" y="572623"/>
                </a:lnTo>
                <a:lnTo>
                  <a:pt x="61012" y="518326"/>
                </a:lnTo>
                <a:cubicBezTo>
                  <a:pt x="48289" y="410241"/>
                  <a:pt x="30983" y="263218"/>
                  <a:pt x="7482" y="6356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D3E2"/>
              </a:gs>
              <a:gs pos="10000">
                <a:srgbClr val="8CC4E0"/>
              </a:gs>
              <a:gs pos="51000">
                <a:srgbClr val="28719E"/>
              </a:gs>
              <a:gs pos="100000">
                <a:srgbClr val="28719E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3006038" y="2044079"/>
            <a:ext cx="636798" cy="460073"/>
          </a:xfrm>
          <a:custGeom>
            <a:avLst/>
            <a:gdLst/>
            <a:ahLst/>
            <a:cxnLst/>
            <a:rect l="l" t="t" r="r" b="b"/>
            <a:pathLst>
              <a:path w="849064" h="613431" extrusionOk="0">
                <a:moveTo>
                  <a:pt x="0" y="0"/>
                </a:moveTo>
                <a:lnTo>
                  <a:pt x="849064" y="0"/>
                </a:lnTo>
                <a:lnTo>
                  <a:pt x="848519" y="4628"/>
                </a:lnTo>
                <a:cubicBezTo>
                  <a:pt x="803393" y="388005"/>
                  <a:pt x="790236" y="499776"/>
                  <a:pt x="786769" y="529240"/>
                </a:cubicBezTo>
                <a:lnTo>
                  <a:pt x="786056" y="535293"/>
                </a:lnTo>
                <a:lnTo>
                  <a:pt x="786106" y="534864"/>
                </a:lnTo>
                <a:lnTo>
                  <a:pt x="786030" y="535512"/>
                </a:lnTo>
                <a:lnTo>
                  <a:pt x="785845" y="537085"/>
                </a:lnTo>
                <a:lnTo>
                  <a:pt x="785823" y="537276"/>
                </a:lnTo>
                <a:lnTo>
                  <a:pt x="785638" y="538842"/>
                </a:lnTo>
                <a:lnTo>
                  <a:pt x="785783" y="537619"/>
                </a:lnTo>
                <a:lnTo>
                  <a:pt x="785638" y="538844"/>
                </a:lnTo>
                <a:cubicBezTo>
                  <a:pt x="780666" y="581334"/>
                  <a:pt x="744653" y="613431"/>
                  <a:pt x="701860" y="613431"/>
                </a:cubicBezTo>
                <a:lnTo>
                  <a:pt x="147054" y="613431"/>
                </a:lnTo>
                <a:cubicBezTo>
                  <a:pt x="104411" y="613431"/>
                  <a:pt x="68399" y="581337"/>
                  <a:pt x="63426" y="538844"/>
                </a:cubicBezTo>
                <a:lnTo>
                  <a:pt x="62980" y="535054"/>
                </a:lnTo>
                <a:lnTo>
                  <a:pt x="63034" y="535512"/>
                </a:lnTo>
                <a:lnTo>
                  <a:pt x="63426" y="538842"/>
                </a:lnTo>
                <a:cubicBezTo>
                  <a:pt x="63442" y="538972"/>
                  <a:pt x="63390" y="538536"/>
                  <a:pt x="63220" y="537085"/>
                </a:cubicBezTo>
                <a:lnTo>
                  <a:pt x="63034" y="535512"/>
                </a:lnTo>
                <a:lnTo>
                  <a:pt x="62958" y="534864"/>
                </a:lnTo>
                <a:lnTo>
                  <a:pt x="62980" y="535054"/>
                </a:lnTo>
                <a:lnTo>
                  <a:pt x="62296" y="529240"/>
                </a:lnTo>
                <a:cubicBezTo>
                  <a:pt x="58828" y="499776"/>
                  <a:pt x="45672" y="388005"/>
                  <a:pt x="545" y="462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A2424"/>
              </a:gs>
              <a:gs pos="10000">
                <a:srgbClr val="330F0F"/>
              </a:gs>
              <a:gs pos="50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9"/>
          <p:cNvSpPr/>
          <p:nvPr/>
        </p:nvSpPr>
        <p:spPr>
          <a:xfrm>
            <a:off x="950541" y="2252881"/>
            <a:ext cx="587643" cy="251271"/>
          </a:xfrm>
          <a:custGeom>
            <a:avLst/>
            <a:gdLst/>
            <a:ahLst/>
            <a:cxnLst/>
            <a:rect l="l" t="t" r="r" b="b"/>
            <a:pathLst>
              <a:path w="783524" h="335028" extrusionOk="0">
                <a:moveTo>
                  <a:pt x="0" y="0"/>
                </a:moveTo>
                <a:lnTo>
                  <a:pt x="783524" y="0"/>
                </a:lnTo>
                <a:lnTo>
                  <a:pt x="780454" y="26078"/>
                </a:lnTo>
                <a:cubicBezTo>
                  <a:pt x="759423" y="204750"/>
                  <a:pt x="754099" y="249978"/>
                  <a:pt x="753075" y="258682"/>
                </a:cubicBezTo>
                <a:lnTo>
                  <a:pt x="752990" y="259401"/>
                </a:lnTo>
                <a:lnTo>
                  <a:pt x="753336" y="256461"/>
                </a:lnTo>
                <a:cubicBezTo>
                  <a:pt x="753195" y="257658"/>
                  <a:pt x="752899" y="260180"/>
                  <a:pt x="752868" y="260439"/>
                </a:cubicBezTo>
                <a:lnTo>
                  <a:pt x="752990" y="259401"/>
                </a:lnTo>
                <a:lnTo>
                  <a:pt x="752868" y="260441"/>
                </a:lnTo>
                <a:cubicBezTo>
                  <a:pt x="747896" y="302931"/>
                  <a:pt x="711883" y="335028"/>
                  <a:pt x="669090" y="335028"/>
                </a:cubicBezTo>
                <a:lnTo>
                  <a:pt x="114284" y="335028"/>
                </a:lnTo>
                <a:cubicBezTo>
                  <a:pt x="71641" y="335028"/>
                  <a:pt x="35628" y="302934"/>
                  <a:pt x="30656" y="260441"/>
                </a:cubicBezTo>
                <a:lnTo>
                  <a:pt x="30531" y="259381"/>
                </a:lnTo>
                <a:lnTo>
                  <a:pt x="30656" y="260439"/>
                </a:lnTo>
                <a:lnTo>
                  <a:pt x="30519" y="259275"/>
                </a:lnTo>
                <a:lnTo>
                  <a:pt x="30325" y="257624"/>
                </a:lnTo>
                <a:lnTo>
                  <a:pt x="30259" y="257062"/>
                </a:lnTo>
                <a:lnTo>
                  <a:pt x="30210" y="256651"/>
                </a:lnTo>
                <a:lnTo>
                  <a:pt x="29526" y="250837"/>
                </a:lnTo>
                <a:cubicBezTo>
                  <a:pt x="27214" y="231195"/>
                  <a:pt x="20595" y="174971"/>
                  <a:pt x="3069" y="2607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A2424"/>
              </a:gs>
              <a:gs pos="10000">
                <a:srgbClr val="330F0F"/>
              </a:gs>
              <a:gs pos="50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3595488" y="2445549"/>
            <a:ext cx="92" cy="781"/>
          </a:xfrm>
          <a:custGeom>
            <a:avLst/>
            <a:gdLst/>
            <a:ahLst/>
            <a:cxnLst/>
            <a:rect l="l" t="t" r="r" b="b"/>
            <a:pathLst>
              <a:path w="122" h="1041" extrusionOk="0">
                <a:moveTo>
                  <a:pt x="122" y="0"/>
                </a:moveTo>
                <a:lnTo>
                  <a:pt x="0" y="1041"/>
                </a:lnTo>
                <a:lnTo>
                  <a:pt x="96" y="219"/>
                </a:lnTo>
                <a:lnTo>
                  <a:pt x="122" y="0"/>
                </a:ln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973239" y="2445713"/>
            <a:ext cx="109" cy="932"/>
          </a:xfrm>
          <a:custGeom>
            <a:avLst/>
            <a:gdLst/>
            <a:ahLst/>
            <a:cxnLst/>
            <a:rect l="l" t="t" r="r" b="b"/>
            <a:pathLst>
              <a:path w="146" h="1243" extrusionOk="0">
                <a:moveTo>
                  <a:pt x="0" y="0"/>
                </a:moveTo>
                <a:lnTo>
                  <a:pt x="61" y="515"/>
                </a:lnTo>
                <a:lnTo>
                  <a:pt x="146" y="124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595376" y="2446330"/>
            <a:ext cx="113" cy="964"/>
          </a:xfrm>
          <a:custGeom>
            <a:avLst/>
            <a:gdLst/>
            <a:ahLst/>
            <a:cxnLst/>
            <a:rect l="l" t="t" r="r" b="b"/>
            <a:pathLst>
              <a:path w="151" h="1285" extrusionOk="0">
                <a:moveTo>
                  <a:pt x="151" y="0"/>
                </a:moveTo>
                <a:lnTo>
                  <a:pt x="0" y="1285"/>
                </a:lnTo>
                <a:lnTo>
                  <a:pt x="40" y="942"/>
                </a:lnTo>
                <a:lnTo>
                  <a:pt x="151" y="0"/>
                </a:ln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973349" y="2446646"/>
            <a:ext cx="76" cy="638"/>
          </a:xfrm>
          <a:custGeom>
            <a:avLst/>
            <a:gdLst/>
            <a:ahLst/>
            <a:cxnLst/>
            <a:rect l="l" t="t" r="r" b="b"/>
            <a:pathLst>
              <a:path w="101" h="851" extrusionOk="0">
                <a:moveTo>
                  <a:pt x="0" y="0"/>
                </a:moveTo>
                <a:lnTo>
                  <a:pt x="101" y="851"/>
                </a:lnTo>
                <a:lnTo>
                  <a:pt x="39" y="3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899292" y="3598670"/>
            <a:ext cx="690139" cy="158775"/>
          </a:xfrm>
          <a:custGeom>
            <a:avLst/>
            <a:gdLst/>
            <a:ahLst/>
            <a:cxnLst/>
            <a:rect l="l" t="t" r="r" b="b"/>
            <a:pathLst>
              <a:path w="920186" h="211700" extrusionOk="0">
                <a:moveTo>
                  <a:pt x="0" y="0"/>
                </a:moveTo>
                <a:lnTo>
                  <a:pt x="920186" y="0"/>
                </a:lnTo>
                <a:lnTo>
                  <a:pt x="915171" y="42606"/>
                </a:lnTo>
                <a:cubicBezTo>
                  <a:pt x="911251" y="75912"/>
                  <a:pt x="907492" y="107843"/>
                  <a:pt x="903889" y="138454"/>
                </a:cubicBezTo>
                <a:lnTo>
                  <a:pt x="895268" y="211700"/>
                </a:lnTo>
                <a:lnTo>
                  <a:pt x="24918" y="211700"/>
                </a:lnTo>
                <a:lnTo>
                  <a:pt x="16297" y="138454"/>
                </a:lnTo>
                <a:cubicBezTo>
                  <a:pt x="12694" y="107843"/>
                  <a:pt x="8935" y="75912"/>
                  <a:pt x="5015" y="4260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AE1D6"/>
              </a:gs>
              <a:gs pos="10000">
                <a:srgbClr val="D6CECC"/>
              </a:gs>
              <a:gs pos="50000">
                <a:srgbClr val="B5A8A5"/>
              </a:gs>
              <a:gs pos="100000">
                <a:srgbClr val="B5A8A5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2980964" y="3612234"/>
            <a:ext cx="686947" cy="144055"/>
          </a:xfrm>
          <a:custGeom>
            <a:avLst/>
            <a:gdLst/>
            <a:ahLst/>
            <a:cxnLst/>
            <a:rect l="l" t="t" r="r" b="b"/>
            <a:pathLst>
              <a:path w="915929" h="192073" extrusionOk="0">
                <a:moveTo>
                  <a:pt x="0" y="0"/>
                </a:moveTo>
                <a:lnTo>
                  <a:pt x="915929" y="0"/>
                </a:lnTo>
                <a:lnTo>
                  <a:pt x="907282" y="73456"/>
                </a:lnTo>
                <a:cubicBezTo>
                  <a:pt x="902582" y="113387"/>
                  <a:pt x="898130" y="151213"/>
                  <a:pt x="893912" y="187043"/>
                </a:cubicBezTo>
                <a:lnTo>
                  <a:pt x="893320" y="192073"/>
                </a:lnTo>
                <a:lnTo>
                  <a:pt x="22608" y="192073"/>
                </a:lnTo>
                <a:lnTo>
                  <a:pt x="14168" y="120370"/>
                </a:lnTo>
                <a:cubicBezTo>
                  <a:pt x="10565" y="89759"/>
                  <a:pt x="6806" y="57828"/>
                  <a:pt x="2886" y="2452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AE1D6"/>
              </a:gs>
              <a:gs pos="10000">
                <a:srgbClr val="D6CECC"/>
              </a:gs>
              <a:gs pos="50000">
                <a:srgbClr val="B5A8A5"/>
              </a:gs>
              <a:gs pos="100000">
                <a:srgbClr val="B5A8A5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3016656" y="3915464"/>
            <a:ext cx="615561" cy="159921"/>
          </a:xfrm>
          <a:custGeom>
            <a:avLst/>
            <a:gdLst/>
            <a:ahLst/>
            <a:cxnLst/>
            <a:rect l="l" t="t" r="r" b="b"/>
            <a:pathLst>
              <a:path w="820748" h="213228" extrusionOk="0">
                <a:moveTo>
                  <a:pt x="0" y="0"/>
                </a:moveTo>
                <a:lnTo>
                  <a:pt x="820748" y="0"/>
                </a:lnTo>
                <a:lnTo>
                  <a:pt x="814359" y="54279"/>
                </a:lnTo>
                <a:cubicBezTo>
                  <a:pt x="808511" y="103963"/>
                  <a:pt x="803448" y="146978"/>
                  <a:pt x="799066" y="184201"/>
                </a:cubicBezTo>
                <a:lnTo>
                  <a:pt x="795649" y="213228"/>
                </a:lnTo>
                <a:lnTo>
                  <a:pt x="25099" y="213228"/>
                </a:lnTo>
                <a:lnTo>
                  <a:pt x="21682" y="184201"/>
                </a:lnTo>
                <a:cubicBezTo>
                  <a:pt x="18177" y="154422"/>
                  <a:pt x="14235" y="120937"/>
                  <a:pt x="9804" y="832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3573F"/>
              </a:gs>
              <a:gs pos="10000">
                <a:srgbClr val="723D2C"/>
              </a:gs>
              <a:gs pos="50000">
                <a:srgbClr val="512B1F"/>
              </a:gs>
              <a:gs pos="100000">
                <a:srgbClr val="512B1F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031621" y="4061045"/>
            <a:ext cx="584097" cy="236207"/>
          </a:xfrm>
          <a:custGeom>
            <a:avLst/>
            <a:gdLst/>
            <a:ahLst/>
            <a:cxnLst/>
            <a:rect l="l" t="t" r="r" b="b"/>
            <a:pathLst>
              <a:path w="778796" h="314942" extrusionOk="0">
                <a:moveTo>
                  <a:pt x="0" y="0"/>
                </a:moveTo>
                <a:lnTo>
                  <a:pt x="778796" y="0"/>
                </a:lnTo>
                <a:lnTo>
                  <a:pt x="778090" y="5992"/>
                </a:lnTo>
                <a:cubicBezTo>
                  <a:pt x="760564" y="154885"/>
                  <a:pt x="753946" y="211109"/>
                  <a:pt x="751633" y="230751"/>
                </a:cubicBezTo>
                <a:lnTo>
                  <a:pt x="750895" y="237023"/>
                </a:lnTo>
                <a:lnTo>
                  <a:pt x="750971" y="236375"/>
                </a:lnTo>
                <a:lnTo>
                  <a:pt x="750786" y="237948"/>
                </a:lnTo>
                <a:lnTo>
                  <a:pt x="750503" y="240353"/>
                </a:lnTo>
                <a:lnTo>
                  <a:pt x="750614" y="239411"/>
                </a:lnTo>
                <a:lnTo>
                  <a:pt x="750503" y="240355"/>
                </a:lnTo>
                <a:cubicBezTo>
                  <a:pt x="745531" y="282845"/>
                  <a:pt x="709518" y="314942"/>
                  <a:pt x="666725" y="314942"/>
                </a:cubicBezTo>
                <a:lnTo>
                  <a:pt x="111919" y="314942"/>
                </a:lnTo>
                <a:cubicBezTo>
                  <a:pt x="69276" y="314942"/>
                  <a:pt x="33263" y="282848"/>
                  <a:pt x="28291" y="240355"/>
                </a:cubicBezTo>
                <a:lnTo>
                  <a:pt x="28147" y="239130"/>
                </a:lnTo>
                <a:lnTo>
                  <a:pt x="28291" y="240353"/>
                </a:lnTo>
                <a:lnTo>
                  <a:pt x="27996" y="237845"/>
                </a:lnTo>
                <a:lnTo>
                  <a:pt x="27823" y="236375"/>
                </a:lnTo>
                <a:lnTo>
                  <a:pt x="27899" y="237023"/>
                </a:lnTo>
                <a:lnTo>
                  <a:pt x="27161" y="230751"/>
                </a:lnTo>
                <a:cubicBezTo>
                  <a:pt x="24849" y="211109"/>
                  <a:pt x="18231" y="154885"/>
                  <a:pt x="705" y="5992"/>
                </a:cubicBezTo>
                <a:close/>
              </a:path>
            </a:pathLst>
          </a:custGeom>
          <a:gradFill>
            <a:gsLst>
              <a:gs pos="0">
                <a:srgbClr val="7A2424"/>
              </a:gs>
              <a:gs pos="10000">
                <a:srgbClr val="330F0F"/>
              </a:gs>
              <a:gs pos="50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957284" y="4061045"/>
            <a:ext cx="585755" cy="236207"/>
          </a:xfrm>
          <a:custGeom>
            <a:avLst/>
            <a:gdLst/>
            <a:ahLst/>
            <a:cxnLst/>
            <a:rect l="l" t="t" r="r" b="b"/>
            <a:pathLst>
              <a:path w="781007" h="314942" extrusionOk="0">
                <a:moveTo>
                  <a:pt x="21518" y="223202"/>
                </a:moveTo>
                <a:lnTo>
                  <a:pt x="21543" y="223415"/>
                </a:lnTo>
                <a:lnTo>
                  <a:pt x="21585" y="223775"/>
                </a:lnTo>
                <a:close/>
                <a:moveTo>
                  <a:pt x="2211" y="0"/>
                </a:moveTo>
                <a:lnTo>
                  <a:pt x="781007" y="0"/>
                </a:lnTo>
                <a:lnTo>
                  <a:pt x="780301" y="5992"/>
                </a:lnTo>
                <a:cubicBezTo>
                  <a:pt x="762775" y="154885"/>
                  <a:pt x="756157" y="211109"/>
                  <a:pt x="753844" y="230751"/>
                </a:cubicBezTo>
                <a:lnTo>
                  <a:pt x="753106" y="237023"/>
                </a:lnTo>
                <a:lnTo>
                  <a:pt x="753182" y="236375"/>
                </a:lnTo>
                <a:lnTo>
                  <a:pt x="752997" y="237948"/>
                </a:lnTo>
                <a:lnTo>
                  <a:pt x="752714" y="240353"/>
                </a:lnTo>
                <a:lnTo>
                  <a:pt x="752825" y="239411"/>
                </a:lnTo>
                <a:lnTo>
                  <a:pt x="752714" y="240355"/>
                </a:lnTo>
                <a:cubicBezTo>
                  <a:pt x="747742" y="282845"/>
                  <a:pt x="711729" y="314942"/>
                  <a:pt x="668936" y="314942"/>
                </a:cubicBezTo>
                <a:lnTo>
                  <a:pt x="114130" y="314942"/>
                </a:lnTo>
                <a:cubicBezTo>
                  <a:pt x="82148" y="314942"/>
                  <a:pt x="53895" y="296889"/>
                  <a:pt x="39670" y="269936"/>
                </a:cubicBezTo>
                <a:lnTo>
                  <a:pt x="37484" y="262885"/>
                </a:lnTo>
                <a:lnTo>
                  <a:pt x="21665" y="224455"/>
                </a:lnTo>
                <a:lnTo>
                  <a:pt x="21585" y="223775"/>
                </a:lnTo>
                <a:lnTo>
                  <a:pt x="21665" y="224453"/>
                </a:lnTo>
                <a:lnTo>
                  <a:pt x="21543" y="223415"/>
                </a:lnTo>
                <a:lnTo>
                  <a:pt x="21197" y="220475"/>
                </a:lnTo>
                <a:lnTo>
                  <a:pt x="21518" y="223202"/>
                </a:lnTo>
                <a:lnTo>
                  <a:pt x="21458" y="222696"/>
                </a:lnTo>
                <a:cubicBezTo>
                  <a:pt x="20775" y="216893"/>
                  <a:pt x="18181" y="194857"/>
                  <a:pt x="10297" y="127872"/>
                </a:cubicBezTo>
                <a:lnTo>
                  <a:pt x="5685" y="88691"/>
                </a:lnTo>
                <a:lnTo>
                  <a:pt x="5685" y="88691"/>
                </a:lnTo>
                <a:lnTo>
                  <a:pt x="3338" y="68757"/>
                </a:lnTo>
                <a:lnTo>
                  <a:pt x="0" y="40400"/>
                </a:lnTo>
                <a:lnTo>
                  <a:pt x="6966" y="40400"/>
                </a:lnTo>
                <a:lnTo>
                  <a:pt x="2916" y="5992"/>
                </a:lnTo>
                <a:close/>
              </a:path>
            </a:pathLst>
          </a:custGeom>
          <a:gradFill>
            <a:gsLst>
              <a:gs pos="0">
                <a:srgbClr val="7A2424"/>
              </a:gs>
              <a:gs pos="10000">
                <a:srgbClr val="330F0F"/>
              </a:gs>
              <a:gs pos="50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11906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7560869" y="5638348"/>
                </a:moveTo>
                <a:lnTo>
                  <a:pt x="7560863" y="5638405"/>
                </a:lnTo>
                <a:lnTo>
                  <a:pt x="7560771" y="5639181"/>
                </a:lnTo>
                <a:close/>
                <a:moveTo>
                  <a:pt x="6838452" y="5638267"/>
                </a:moveTo>
                <a:lnTo>
                  <a:pt x="6838559" y="5639181"/>
                </a:lnTo>
                <a:lnTo>
                  <a:pt x="6838474" y="5638456"/>
                </a:lnTo>
                <a:close/>
                <a:moveTo>
                  <a:pt x="4787446" y="5638267"/>
                </a:moveTo>
                <a:lnTo>
                  <a:pt x="4787424" y="5638456"/>
                </a:lnTo>
                <a:lnTo>
                  <a:pt x="4787338" y="5639181"/>
                </a:lnTo>
                <a:close/>
                <a:moveTo>
                  <a:pt x="7560901" y="5638076"/>
                </a:moveTo>
                <a:lnTo>
                  <a:pt x="7560872" y="5638321"/>
                </a:lnTo>
                <a:lnTo>
                  <a:pt x="7560869" y="5638348"/>
                </a:lnTo>
                <a:close/>
                <a:moveTo>
                  <a:pt x="7561239" y="5635202"/>
                </a:moveTo>
                <a:lnTo>
                  <a:pt x="7561132" y="5636115"/>
                </a:lnTo>
                <a:lnTo>
                  <a:pt x="7560901" y="5638076"/>
                </a:lnTo>
                <a:close/>
                <a:moveTo>
                  <a:pt x="6838091" y="5635202"/>
                </a:moveTo>
                <a:lnTo>
                  <a:pt x="6838452" y="5638267"/>
                </a:lnTo>
                <a:lnTo>
                  <a:pt x="6838352" y="5637423"/>
                </a:lnTo>
                <a:lnTo>
                  <a:pt x="6838198" y="5636115"/>
                </a:lnTo>
                <a:close/>
                <a:moveTo>
                  <a:pt x="4787806" y="5635202"/>
                </a:moveTo>
                <a:lnTo>
                  <a:pt x="4787699" y="5636115"/>
                </a:lnTo>
                <a:lnTo>
                  <a:pt x="4787545" y="5637423"/>
                </a:lnTo>
                <a:lnTo>
                  <a:pt x="4787446" y="5638267"/>
                </a:lnTo>
                <a:close/>
                <a:moveTo>
                  <a:pt x="6719069" y="4624043"/>
                </a:moveTo>
                <a:cubicBezTo>
                  <a:pt x="6810957" y="5404683"/>
                  <a:pt x="6832805" y="5590293"/>
                  <a:pt x="6837429" y="5629579"/>
                </a:cubicBezTo>
                <a:lnTo>
                  <a:pt x="6838198" y="5636115"/>
                </a:lnTo>
                <a:lnTo>
                  <a:pt x="6838474" y="5638456"/>
                </a:lnTo>
                <a:lnTo>
                  <a:pt x="6838559" y="5639182"/>
                </a:lnTo>
                <a:cubicBezTo>
                  <a:pt x="6843531" y="5681675"/>
                  <a:pt x="6879544" y="5713769"/>
                  <a:pt x="6922187" y="5713769"/>
                </a:cubicBezTo>
                <a:lnTo>
                  <a:pt x="7476993" y="5713769"/>
                </a:lnTo>
                <a:cubicBezTo>
                  <a:pt x="7519786" y="5713769"/>
                  <a:pt x="7555799" y="5681672"/>
                  <a:pt x="7560771" y="5639182"/>
                </a:cubicBezTo>
                <a:lnTo>
                  <a:pt x="7560863" y="5638405"/>
                </a:lnTo>
                <a:lnTo>
                  <a:pt x="7560872" y="5638321"/>
                </a:lnTo>
                <a:lnTo>
                  <a:pt x="7560978" y="5637423"/>
                </a:lnTo>
                <a:lnTo>
                  <a:pt x="7561132" y="5636115"/>
                </a:lnTo>
                <a:lnTo>
                  <a:pt x="7561901" y="5629579"/>
                </a:lnTo>
                <a:cubicBezTo>
                  <a:pt x="7566526" y="5590293"/>
                  <a:pt x="7588374" y="5404683"/>
                  <a:pt x="7680261" y="4624043"/>
                </a:cubicBezTo>
                <a:close/>
                <a:moveTo>
                  <a:pt x="3945636" y="4624043"/>
                </a:moveTo>
                <a:cubicBezTo>
                  <a:pt x="4092656" y="5873067"/>
                  <a:pt x="4060375" y="5598814"/>
                  <a:pt x="4065126" y="5639182"/>
                </a:cubicBezTo>
                <a:cubicBezTo>
                  <a:pt x="4070098" y="5681675"/>
                  <a:pt x="4106111" y="5713769"/>
                  <a:pt x="4148754" y="5713769"/>
                </a:cubicBezTo>
                <a:lnTo>
                  <a:pt x="4703560" y="5713769"/>
                </a:lnTo>
                <a:cubicBezTo>
                  <a:pt x="4746353" y="5713769"/>
                  <a:pt x="4782366" y="5681672"/>
                  <a:pt x="4787338" y="5639182"/>
                </a:cubicBezTo>
                <a:lnTo>
                  <a:pt x="4787424" y="5638456"/>
                </a:lnTo>
                <a:lnTo>
                  <a:pt x="4787699" y="5636115"/>
                </a:lnTo>
                <a:lnTo>
                  <a:pt x="4788469" y="5629579"/>
                </a:lnTo>
                <a:cubicBezTo>
                  <a:pt x="4793092" y="5590293"/>
                  <a:pt x="4814940" y="5404683"/>
                  <a:pt x="4906828" y="4624043"/>
                </a:cubicBezTo>
                <a:close/>
                <a:moveTo>
                  <a:pt x="1172203" y="4624043"/>
                </a:moveTo>
                <a:cubicBezTo>
                  <a:pt x="1319223" y="5873067"/>
                  <a:pt x="1286942" y="5598814"/>
                  <a:pt x="1291693" y="5639182"/>
                </a:cubicBezTo>
                <a:cubicBezTo>
                  <a:pt x="1296665" y="5681675"/>
                  <a:pt x="1332678" y="5713769"/>
                  <a:pt x="1375321" y="5713769"/>
                </a:cubicBezTo>
                <a:lnTo>
                  <a:pt x="1930127" y="5713769"/>
                </a:lnTo>
                <a:cubicBezTo>
                  <a:pt x="1972920" y="5713769"/>
                  <a:pt x="2008933" y="5681672"/>
                  <a:pt x="2013905" y="5639182"/>
                </a:cubicBezTo>
                <a:cubicBezTo>
                  <a:pt x="2018656" y="5598814"/>
                  <a:pt x="1986375" y="5873067"/>
                  <a:pt x="2133395" y="4624043"/>
                </a:cubicBezTo>
                <a:close/>
                <a:moveTo>
                  <a:pt x="7561054" y="3261875"/>
                </a:moveTo>
                <a:lnTo>
                  <a:pt x="7560882" y="3263338"/>
                </a:lnTo>
                <a:lnTo>
                  <a:pt x="7560771" y="3264280"/>
                </a:lnTo>
                <a:close/>
                <a:moveTo>
                  <a:pt x="6838264" y="3261772"/>
                </a:moveTo>
                <a:lnTo>
                  <a:pt x="6838559" y="3264280"/>
                </a:lnTo>
                <a:lnTo>
                  <a:pt x="6838415" y="3263057"/>
                </a:lnTo>
                <a:close/>
                <a:moveTo>
                  <a:pt x="4787634" y="3261772"/>
                </a:moveTo>
                <a:lnTo>
                  <a:pt x="4787483" y="3263057"/>
                </a:lnTo>
                <a:lnTo>
                  <a:pt x="4787338" y="3264280"/>
                </a:lnTo>
                <a:close/>
                <a:moveTo>
                  <a:pt x="4064734" y="3260950"/>
                </a:moveTo>
                <a:lnTo>
                  <a:pt x="4064920" y="3262523"/>
                </a:lnTo>
                <a:cubicBezTo>
                  <a:pt x="4065090" y="3263974"/>
                  <a:pt x="4065142" y="3264410"/>
                  <a:pt x="4065126" y="3264280"/>
                </a:cubicBezTo>
                <a:close/>
                <a:moveTo>
                  <a:pt x="1291302" y="3260950"/>
                </a:moveTo>
                <a:lnTo>
                  <a:pt x="1291694" y="3264280"/>
                </a:lnTo>
                <a:lnTo>
                  <a:pt x="1291557" y="3263116"/>
                </a:lnTo>
                <a:lnTo>
                  <a:pt x="1291363" y="3261465"/>
                </a:lnTo>
                <a:close/>
                <a:moveTo>
                  <a:pt x="1291248" y="3260492"/>
                </a:moveTo>
                <a:lnTo>
                  <a:pt x="1291302" y="3260950"/>
                </a:lnTo>
                <a:lnTo>
                  <a:pt x="1291297" y="3260903"/>
                </a:lnTo>
                <a:close/>
                <a:moveTo>
                  <a:pt x="7561239" y="3260302"/>
                </a:moveTo>
                <a:lnTo>
                  <a:pt x="7561163" y="3260950"/>
                </a:lnTo>
                <a:lnTo>
                  <a:pt x="7561054" y="3261875"/>
                </a:lnTo>
                <a:close/>
                <a:moveTo>
                  <a:pt x="6838091" y="3260302"/>
                </a:moveTo>
                <a:lnTo>
                  <a:pt x="6838264" y="3261772"/>
                </a:lnTo>
                <a:lnTo>
                  <a:pt x="6838167" y="3260950"/>
                </a:lnTo>
                <a:close/>
                <a:moveTo>
                  <a:pt x="4787806" y="3260302"/>
                </a:moveTo>
                <a:lnTo>
                  <a:pt x="4787730" y="3260950"/>
                </a:lnTo>
                <a:lnTo>
                  <a:pt x="4787634" y="3261772"/>
                </a:lnTo>
                <a:close/>
                <a:moveTo>
                  <a:pt x="4064658" y="3260302"/>
                </a:moveTo>
                <a:lnTo>
                  <a:pt x="4064734" y="3260950"/>
                </a:lnTo>
                <a:lnTo>
                  <a:pt x="4064680" y="3260492"/>
                </a:lnTo>
                <a:close/>
                <a:moveTo>
                  <a:pt x="9492502" y="2249143"/>
                </a:moveTo>
                <a:cubicBezTo>
                  <a:pt x="9639522" y="3498167"/>
                  <a:pt x="9607241" y="3223914"/>
                  <a:pt x="9611992" y="3264282"/>
                </a:cubicBezTo>
                <a:cubicBezTo>
                  <a:pt x="9616964" y="3306775"/>
                  <a:pt x="9652977" y="3338869"/>
                  <a:pt x="9695620" y="3338869"/>
                </a:cubicBezTo>
                <a:lnTo>
                  <a:pt x="10250426" y="3338869"/>
                </a:lnTo>
                <a:cubicBezTo>
                  <a:pt x="10293219" y="3338869"/>
                  <a:pt x="10329232" y="3306772"/>
                  <a:pt x="10334204" y="3264282"/>
                </a:cubicBezTo>
                <a:cubicBezTo>
                  <a:pt x="10338955" y="3223914"/>
                  <a:pt x="10306674" y="3498167"/>
                  <a:pt x="10453694" y="2249143"/>
                </a:cubicBezTo>
                <a:close/>
                <a:moveTo>
                  <a:pt x="6719069" y="2249143"/>
                </a:moveTo>
                <a:cubicBezTo>
                  <a:pt x="6810957" y="3029783"/>
                  <a:pt x="6832805" y="3215393"/>
                  <a:pt x="6837429" y="3254678"/>
                </a:cubicBezTo>
                <a:lnTo>
                  <a:pt x="6838167" y="3260950"/>
                </a:lnTo>
                <a:lnTo>
                  <a:pt x="6838352" y="3262523"/>
                </a:lnTo>
                <a:lnTo>
                  <a:pt x="6838415" y="3263057"/>
                </a:lnTo>
                <a:lnTo>
                  <a:pt x="6838559" y="3264282"/>
                </a:lnTo>
                <a:cubicBezTo>
                  <a:pt x="6843531" y="3306775"/>
                  <a:pt x="6879544" y="3338869"/>
                  <a:pt x="6922187" y="3338869"/>
                </a:cubicBezTo>
                <a:lnTo>
                  <a:pt x="7476993" y="3338869"/>
                </a:lnTo>
                <a:cubicBezTo>
                  <a:pt x="7519786" y="3338869"/>
                  <a:pt x="7555799" y="3306772"/>
                  <a:pt x="7560771" y="3264282"/>
                </a:cubicBezTo>
                <a:lnTo>
                  <a:pt x="7560882" y="3263338"/>
                </a:lnTo>
                <a:lnTo>
                  <a:pt x="7560978" y="3262523"/>
                </a:lnTo>
                <a:lnTo>
                  <a:pt x="7561163" y="3260950"/>
                </a:lnTo>
                <a:lnTo>
                  <a:pt x="7561901" y="3254678"/>
                </a:lnTo>
                <a:cubicBezTo>
                  <a:pt x="7566526" y="3215393"/>
                  <a:pt x="7588374" y="3029783"/>
                  <a:pt x="7680261" y="2249143"/>
                </a:cubicBezTo>
                <a:close/>
                <a:moveTo>
                  <a:pt x="3945636" y="2249143"/>
                </a:moveTo>
                <a:cubicBezTo>
                  <a:pt x="4037524" y="3029783"/>
                  <a:pt x="4059372" y="3215393"/>
                  <a:pt x="4063996" y="3254678"/>
                </a:cubicBezTo>
                <a:lnTo>
                  <a:pt x="4064680" y="3260492"/>
                </a:lnTo>
                <a:lnTo>
                  <a:pt x="4065126" y="3264282"/>
                </a:lnTo>
                <a:cubicBezTo>
                  <a:pt x="4070099" y="3306775"/>
                  <a:pt x="4106111" y="3338869"/>
                  <a:pt x="4148754" y="3338869"/>
                </a:cubicBezTo>
                <a:lnTo>
                  <a:pt x="4703560" y="3338869"/>
                </a:lnTo>
                <a:cubicBezTo>
                  <a:pt x="4746353" y="3338869"/>
                  <a:pt x="4782366" y="3306772"/>
                  <a:pt x="4787338" y="3264282"/>
                </a:cubicBezTo>
                <a:lnTo>
                  <a:pt x="4787483" y="3263057"/>
                </a:lnTo>
                <a:lnTo>
                  <a:pt x="4787545" y="3262523"/>
                </a:lnTo>
                <a:lnTo>
                  <a:pt x="4787730" y="3260950"/>
                </a:lnTo>
                <a:lnTo>
                  <a:pt x="4788469" y="3254678"/>
                </a:lnTo>
                <a:cubicBezTo>
                  <a:pt x="4793092" y="3215393"/>
                  <a:pt x="4814940" y="3029783"/>
                  <a:pt x="4906828" y="2249143"/>
                </a:cubicBezTo>
                <a:close/>
                <a:moveTo>
                  <a:pt x="1172204" y="2249143"/>
                </a:moveTo>
                <a:cubicBezTo>
                  <a:pt x="1264091" y="3029783"/>
                  <a:pt x="1285939" y="3215393"/>
                  <a:pt x="1290564" y="3254678"/>
                </a:cubicBezTo>
                <a:lnTo>
                  <a:pt x="1291248" y="3260492"/>
                </a:lnTo>
                <a:lnTo>
                  <a:pt x="1291225" y="3260302"/>
                </a:lnTo>
                <a:lnTo>
                  <a:pt x="1291297" y="3260903"/>
                </a:lnTo>
                <a:lnTo>
                  <a:pt x="1291363" y="3261465"/>
                </a:lnTo>
                <a:lnTo>
                  <a:pt x="1291487" y="3262523"/>
                </a:lnTo>
                <a:lnTo>
                  <a:pt x="1291557" y="3263116"/>
                </a:lnTo>
                <a:lnTo>
                  <a:pt x="1291694" y="3264282"/>
                </a:lnTo>
                <a:cubicBezTo>
                  <a:pt x="1296666" y="3306775"/>
                  <a:pt x="1332679" y="3338869"/>
                  <a:pt x="1375322" y="3338869"/>
                </a:cubicBezTo>
                <a:lnTo>
                  <a:pt x="1930128" y="3338869"/>
                </a:lnTo>
                <a:cubicBezTo>
                  <a:pt x="1972921" y="3338869"/>
                  <a:pt x="2008934" y="3306772"/>
                  <a:pt x="2013906" y="3264282"/>
                </a:cubicBezTo>
                <a:cubicBezTo>
                  <a:pt x="2018657" y="3223914"/>
                  <a:pt x="1986376" y="3498167"/>
                  <a:pt x="2133396" y="2249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883925" y="406025"/>
            <a:ext cx="49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Our Top 5 drinks</a:t>
            </a:r>
            <a:endParaRPr sz="30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6873817" y="3252088"/>
            <a:ext cx="177900" cy="283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AE1D6"/>
              </a:gs>
              <a:gs pos="10000">
                <a:srgbClr val="D6CECC"/>
              </a:gs>
              <a:gs pos="50000">
                <a:srgbClr val="B5A8A5"/>
              </a:gs>
              <a:gs pos="100000">
                <a:srgbClr val="B5A8A5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6873817" y="3916961"/>
            <a:ext cx="177900" cy="283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5DB93"/>
              </a:gs>
              <a:gs pos="10000">
                <a:srgbClr val="DEB778"/>
              </a:gs>
              <a:gs pos="80000">
                <a:srgbClr val="CB9032"/>
              </a:gs>
              <a:gs pos="100000">
                <a:srgbClr val="CB903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7888430" y="3248785"/>
            <a:ext cx="177900" cy="283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3573F"/>
              </a:gs>
              <a:gs pos="10000">
                <a:srgbClr val="723D2C"/>
              </a:gs>
              <a:gs pos="50000">
                <a:srgbClr val="512B1F"/>
              </a:gs>
              <a:gs pos="100000">
                <a:srgbClr val="512B1F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6868900" y="2587215"/>
            <a:ext cx="177900" cy="283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A2424"/>
              </a:gs>
              <a:gs pos="10000">
                <a:srgbClr val="330F0F"/>
              </a:gs>
              <a:gs pos="50000">
                <a:srgbClr val="171616"/>
              </a:gs>
              <a:gs pos="100000">
                <a:srgbClr val="17161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7888430" y="3916961"/>
            <a:ext cx="177900" cy="283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AD3E2"/>
              </a:gs>
              <a:gs pos="10000">
                <a:srgbClr val="8CC4E0"/>
              </a:gs>
              <a:gs pos="51000">
                <a:srgbClr val="28719E"/>
              </a:gs>
              <a:gs pos="100000">
                <a:srgbClr val="28719E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7073442" y="2611464"/>
            <a:ext cx="712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Espresso</a:t>
            </a:r>
            <a:endParaRPr sz="800" b="0" i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8090229" y="3931794"/>
            <a:ext cx="712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Hot Water</a:t>
            </a:r>
            <a:endParaRPr sz="800" b="0" i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8090229" y="3273189"/>
            <a:ext cx="712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Hot Chocolate</a:t>
            </a:r>
            <a:endParaRPr sz="800" b="0" i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7073442" y="3279495"/>
            <a:ext cx="712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Milk Foam</a:t>
            </a:r>
            <a:endParaRPr sz="800" b="0" i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7073442" y="3948657"/>
            <a:ext cx="712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Steamed Milk</a:t>
            </a:r>
            <a:endParaRPr sz="800" b="0" i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479963" y="2571750"/>
            <a:ext cx="1470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Espresso</a:t>
            </a:r>
            <a:endParaRPr sz="1100"/>
          </a:p>
        </p:txBody>
      </p:sp>
      <p:sp>
        <p:nvSpPr>
          <p:cNvPr id="320" name="Google Shape;320;p29"/>
          <p:cNvSpPr txBox="1"/>
          <p:nvPr/>
        </p:nvSpPr>
        <p:spPr>
          <a:xfrm>
            <a:off x="2584463" y="2571750"/>
            <a:ext cx="1470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Doppio</a:t>
            </a:r>
            <a:endParaRPr sz="1100"/>
          </a:p>
        </p:txBody>
      </p:sp>
      <p:sp>
        <p:nvSpPr>
          <p:cNvPr id="321" name="Google Shape;321;p29"/>
          <p:cNvSpPr txBox="1"/>
          <p:nvPr/>
        </p:nvSpPr>
        <p:spPr>
          <a:xfrm>
            <a:off x="4664538" y="2571750"/>
            <a:ext cx="1470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Americano</a:t>
            </a:r>
            <a:endParaRPr sz="1100"/>
          </a:p>
        </p:txBody>
      </p:sp>
      <p:sp>
        <p:nvSpPr>
          <p:cNvPr id="322" name="Google Shape;322;p29"/>
          <p:cNvSpPr txBox="1"/>
          <p:nvPr/>
        </p:nvSpPr>
        <p:spPr>
          <a:xfrm>
            <a:off x="7164507" y="1754828"/>
            <a:ext cx="1158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Cappuccino</a:t>
            </a:r>
            <a:endParaRPr sz="1100"/>
          </a:p>
        </p:txBody>
      </p:sp>
      <p:sp>
        <p:nvSpPr>
          <p:cNvPr id="323" name="Google Shape;323;p29"/>
          <p:cNvSpPr txBox="1"/>
          <p:nvPr/>
        </p:nvSpPr>
        <p:spPr>
          <a:xfrm>
            <a:off x="479963" y="4352925"/>
            <a:ext cx="1470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Latte</a:t>
            </a:r>
            <a:endParaRPr sz="1100"/>
          </a:p>
        </p:txBody>
      </p:sp>
      <p:sp>
        <p:nvSpPr>
          <p:cNvPr id="324" name="Google Shape;324;p29"/>
          <p:cNvSpPr txBox="1"/>
          <p:nvPr/>
        </p:nvSpPr>
        <p:spPr>
          <a:xfrm>
            <a:off x="2584463" y="4352925"/>
            <a:ext cx="1470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Mocha</a:t>
            </a:r>
            <a:endParaRPr sz="1100"/>
          </a:p>
        </p:txBody>
      </p:sp>
      <p:pic>
        <p:nvPicPr>
          <p:cNvPr id="325" name="Google Shape;325;p29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065" y="2492778"/>
            <a:ext cx="856219" cy="15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1787" y="2492778"/>
            <a:ext cx="856219" cy="15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9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1640" y="2492778"/>
            <a:ext cx="856219" cy="15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065" y="4264239"/>
            <a:ext cx="856219" cy="15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1787" y="4264239"/>
            <a:ext cx="856219" cy="157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29"/>
          <p:cNvGrpSpPr/>
          <p:nvPr/>
        </p:nvGrpSpPr>
        <p:grpSpPr>
          <a:xfrm>
            <a:off x="825721" y="1447823"/>
            <a:ext cx="5002193" cy="2823216"/>
            <a:chOff x="1091436" y="1949481"/>
            <a:chExt cx="6669591" cy="3764288"/>
          </a:xfrm>
        </p:grpSpPr>
        <p:sp>
          <p:nvSpPr>
            <p:cNvPr id="331" name="Google Shape;331;p29"/>
            <p:cNvSpPr/>
            <p:nvPr/>
          </p:nvSpPr>
          <p:spPr>
            <a:xfrm>
              <a:off x="1091436" y="2066316"/>
              <a:ext cx="1122725" cy="181267"/>
            </a:xfrm>
            <a:custGeom>
              <a:avLst/>
              <a:gdLst/>
              <a:ahLst/>
              <a:cxnLst/>
              <a:rect l="l" t="t" r="r" b="b"/>
              <a:pathLst>
                <a:path w="1122725" h="181267" extrusionOk="0">
                  <a:moveTo>
                    <a:pt x="1122725" y="49573"/>
                  </a:moveTo>
                  <a:lnTo>
                    <a:pt x="1122725" y="131695"/>
                  </a:lnTo>
                  <a:cubicBezTo>
                    <a:pt x="1122725" y="158967"/>
                    <a:pt x="1100425" y="181267"/>
                    <a:pt x="1073000" y="181267"/>
                  </a:cubicBezTo>
                  <a:lnTo>
                    <a:pt x="49725" y="181267"/>
                  </a:lnTo>
                  <a:cubicBezTo>
                    <a:pt x="22303" y="181267"/>
                    <a:pt x="0" y="158967"/>
                    <a:pt x="0" y="131695"/>
                  </a:cubicBezTo>
                  <a:lnTo>
                    <a:pt x="0" y="49573"/>
                  </a:lnTo>
                  <a:cubicBezTo>
                    <a:pt x="0" y="22300"/>
                    <a:pt x="22300" y="0"/>
                    <a:pt x="49725" y="0"/>
                  </a:cubicBezTo>
                  <a:lnTo>
                    <a:pt x="1073000" y="0"/>
                  </a:lnTo>
                  <a:cubicBezTo>
                    <a:pt x="1100425" y="0"/>
                    <a:pt x="1122725" y="22300"/>
                    <a:pt x="1122725" y="49573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1244228" y="1949481"/>
              <a:ext cx="816990" cy="115271"/>
            </a:xfrm>
            <a:custGeom>
              <a:avLst/>
              <a:gdLst/>
              <a:ahLst/>
              <a:cxnLst/>
              <a:rect l="l" t="t" r="r" b="b"/>
              <a:pathLst>
                <a:path w="816990" h="115271" extrusionOk="0">
                  <a:moveTo>
                    <a:pt x="816990" y="115271"/>
                  </a:moveTo>
                  <a:lnTo>
                    <a:pt x="0" y="115271"/>
                  </a:lnTo>
                  <a:lnTo>
                    <a:pt x="46109" y="40232"/>
                  </a:lnTo>
                  <a:cubicBezTo>
                    <a:pt x="61327" y="15368"/>
                    <a:pt x="88752" y="0"/>
                    <a:pt x="117832" y="0"/>
                  </a:cubicBezTo>
                  <a:lnTo>
                    <a:pt x="699158" y="0"/>
                  </a:lnTo>
                  <a:cubicBezTo>
                    <a:pt x="728238" y="0"/>
                    <a:pt x="755813" y="15371"/>
                    <a:pt x="771031" y="40232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3864869" y="2066316"/>
              <a:ext cx="1122725" cy="181267"/>
            </a:xfrm>
            <a:custGeom>
              <a:avLst/>
              <a:gdLst/>
              <a:ahLst/>
              <a:cxnLst/>
              <a:rect l="l" t="t" r="r" b="b"/>
              <a:pathLst>
                <a:path w="1122725" h="181267" extrusionOk="0">
                  <a:moveTo>
                    <a:pt x="1122725" y="49573"/>
                  </a:moveTo>
                  <a:lnTo>
                    <a:pt x="1122725" y="131695"/>
                  </a:lnTo>
                  <a:cubicBezTo>
                    <a:pt x="1122725" y="158967"/>
                    <a:pt x="1100425" y="181267"/>
                    <a:pt x="1073000" y="181267"/>
                  </a:cubicBezTo>
                  <a:lnTo>
                    <a:pt x="49725" y="181267"/>
                  </a:lnTo>
                  <a:cubicBezTo>
                    <a:pt x="22303" y="181267"/>
                    <a:pt x="0" y="158967"/>
                    <a:pt x="0" y="131695"/>
                  </a:cubicBezTo>
                  <a:lnTo>
                    <a:pt x="0" y="49573"/>
                  </a:lnTo>
                  <a:cubicBezTo>
                    <a:pt x="0" y="22300"/>
                    <a:pt x="22300" y="0"/>
                    <a:pt x="49725" y="0"/>
                  </a:cubicBezTo>
                  <a:lnTo>
                    <a:pt x="1073000" y="0"/>
                  </a:lnTo>
                  <a:cubicBezTo>
                    <a:pt x="1100425" y="0"/>
                    <a:pt x="1122725" y="22300"/>
                    <a:pt x="1122725" y="49573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4017661" y="1949481"/>
              <a:ext cx="816990" cy="115271"/>
            </a:xfrm>
            <a:custGeom>
              <a:avLst/>
              <a:gdLst/>
              <a:ahLst/>
              <a:cxnLst/>
              <a:rect l="l" t="t" r="r" b="b"/>
              <a:pathLst>
                <a:path w="816990" h="115271" extrusionOk="0">
                  <a:moveTo>
                    <a:pt x="816990" y="115271"/>
                  </a:moveTo>
                  <a:lnTo>
                    <a:pt x="0" y="115271"/>
                  </a:lnTo>
                  <a:lnTo>
                    <a:pt x="46109" y="40232"/>
                  </a:lnTo>
                  <a:cubicBezTo>
                    <a:pt x="61327" y="15368"/>
                    <a:pt x="88752" y="0"/>
                    <a:pt x="117832" y="0"/>
                  </a:cubicBezTo>
                  <a:lnTo>
                    <a:pt x="699158" y="0"/>
                  </a:lnTo>
                  <a:cubicBezTo>
                    <a:pt x="728238" y="0"/>
                    <a:pt x="755813" y="15371"/>
                    <a:pt x="771031" y="40232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6638302" y="2066316"/>
              <a:ext cx="1122725" cy="181267"/>
            </a:xfrm>
            <a:custGeom>
              <a:avLst/>
              <a:gdLst/>
              <a:ahLst/>
              <a:cxnLst/>
              <a:rect l="l" t="t" r="r" b="b"/>
              <a:pathLst>
                <a:path w="1122725" h="181267" extrusionOk="0">
                  <a:moveTo>
                    <a:pt x="1122725" y="49573"/>
                  </a:moveTo>
                  <a:lnTo>
                    <a:pt x="1122725" y="131695"/>
                  </a:lnTo>
                  <a:cubicBezTo>
                    <a:pt x="1122725" y="158967"/>
                    <a:pt x="1100425" y="181267"/>
                    <a:pt x="1073000" y="181267"/>
                  </a:cubicBezTo>
                  <a:lnTo>
                    <a:pt x="49725" y="181267"/>
                  </a:lnTo>
                  <a:cubicBezTo>
                    <a:pt x="22303" y="181267"/>
                    <a:pt x="0" y="158967"/>
                    <a:pt x="0" y="131695"/>
                  </a:cubicBezTo>
                  <a:lnTo>
                    <a:pt x="0" y="49573"/>
                  </a:lnTo>
                  <a:cubicBezTo>
                    <a:pt x="0" y="22300"/>
                    <a:pt x="22300" y="0"/>
                    <a:pt x="49725" y="0"/>
                  </a:cubicBezTo>
                  <a:lnTo>
                    <a:pt x="1073000" y="0"/>
                  </a:lnTo>
                  <a:cubicBezTo>
                    <a:pt x="1100425" y="0"/>
                    <a:pt x="1122725" y="22300"/>
                    <a:pt x="1122725" y="49573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791094" y="1949481"/>
              <a:ext cx="816990" cy="115271"/>
            </a:xfrm>
            <a:custGeom>
              <a:avLst/>
              <a:gdLst/>
              <a:ahLst/>
              <a:cxnLst/>
              <a:rect l="l" t="t" r="r" b="b"/>
              <a:pathLst>
                <a:path w="816990" h="115271" extrusionOk="0">
                  <a:moveTo>
                    <a:pt x="816990" y="115271"/>
                  </a:moveTo>
                  <a:lnTo>
                    <a:pt x="0" y="115271"/>
                  </a:lnTo>
                  <a:lnTo>
                    <a:pt x="46109" y="40232"/>
                  </a:lnTo>
                  <a:cubicBezTo>
                    <a:pt x="61327" y="15368"/>
                    <a:pt x="88752" y="0"/>
                    <a:pt x="117832" y="0"/>
                  </a:cubicBezTo>
                  <a:lnTo>
                    <a:pt x="699158" y="0"/>
                  </a:lnTo>
                  <a:cubicBezTo>
                    <a:pt x="728238" y="0"/>
                    <a:pt x="755813" y="15371"/>
                    <a:pt x="771031" y="40232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1091436" y="4441216"/>
              <a:ext cx="1122725" cy="181267"/>
            </a:xfrm>
            <a:custGeom>
              <a:avLst/>
              <a:gdLst/>
              <a:ahLst/>
              <a:cxnLst/>
              <a:rect l="l" t="t" r="r" b="b"/>
              <a:pathLst>
                <a:path w="1122725" h="181267" extrusionOk="0">
                  <a:moveTo>
                    <a:pt x="1122725" y="49573"/>
                  </a:moveTo>
                  <a:lnTo>
                    <a:pt x="1122725" y="131695"/>
                  </a:lnTo>
                  <a:cubicBezTo>
                    <a:pt x="1122725" y="158967"/>
                    <a:pt x="1100425" y="181267"/>
                    <a:pt x="1073000" y="181267"/>
                  </a:cubicBezTo>
                  <a:lnTo>
                    <a:pt x="49725" y="181267"/>
                  </a:lnTo>
                  <a:cubicBezTo>
                    <a:pt x="22303" y="181267"/>
                    <a:pt x="0" y="158967"/>
                    <a:pt x="0" y="131695"/>
                  </a:cubicBezTo>
                  <a:lnTo>
                    <a:pt x="0" y="49573"/>
                  </a:lnTo>
                  <a:cubicBezTo>
                    <a:pt x="0" y="22300"/>
                    <a:pt x="22300" y="0"/>
                    <a:pt x="49725" y="0"/>
                  </a:cubicBezTo>
                  <a:lnTo>
                    <a:pt x="1073000" y="0"/>
                  </a:lnTo>
                  <a:cubicBezTo>
                    <a:pt x="1100425" y="0"/>
                    <a:pt x="1122725" y="22300"/>
                    <a:pt x="1122725" y="49573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1244228" y="4324381"/>
              <a:ext cx="816990" cy="115271"/>
            </a:xfrm>
            <a:custGeom>
              <a:avLst/>
              <a:gdLst/>
              <a:ahLst/>
              <a:cxnLst/>
              <a:rect l="l" t="t" r="r" b="b"/>
              <a:pathLst>
                <a:path w="816990" h="115271" extrusionOk="0">
                  <a:moveTo>
                    <a:pt x="816990" y="115271"/>
                  </a:moveTo>
                  <a:lnTo>
                    <a:pt x="0" y="115271"/>
                  </a:lnTo>
                  <a:lnTo>
                    <a:pt x="46109" y="40232"/>
                  </a:lnTo>
                  <a:cubicBezTo>
                    <a:pt x="61327" y="15368"/>
                    <a:pt x="88752" y="0"/>
                    <a:pt x="117832" y="0"/>
                  </a:cubicBezTo>
                  <a:lnTo>
                    <a:pt x="699158" y="0"/>
                  </a:lnTo>
                  <a:cubicBezTo>
                    <a:pt x="728238" y="0"/>
                    <a:pt x="755813" y="15371"/>
                    <a:pt x="771031" y="40232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3864869" y="4441216"/>
              <a:ext cx="1122725" cy="181267"/>
            </a:xfrm>
            <a:custGeom>
              <a:avLst/>
              <a:gdLst/>
              <a:ahLst/>
              <a:cxnLst/>
              <a:rect l="l" t="t" r="r" b="b"/>
              <a:pathLst>
                <a:path w="1122725" h="181267" extrusionOk="0">
                  <a:moveTo>
                    <a:pt x="1122725" y="49573"/>
                  </a:moveTo>
                  <a:lnTo>
                    <a:pt x="1122725" y="131695"/>
                  </a:lnTo>
                  <a:cubicBezTo>
                    <a:pt x="1122725" y="158967"/>
                    <a:pt x="1100425" y="181267"/>
                    <a:pt x="1073000" y="181267"/>
                  </a:cubicBezTo>
                  <a:lnTo>
                    <a:pt x="49725" y="181267"/>
                  </a:lnTo>
                  <a:cubicBezTo>
                    <a:pt x="22303" y="181267"/>
                    <a:pt x="0" y="158967"/>
                    <a:pt x="0" y="131695"/>
                  </a:cubicBezTo>
                  <a:lnTo>
                    <a:pt x="0" y="49573"/>
                  </a:lnTo>
                  <a:cubicBezTo>
                    <a:pt x="0" y="22300"/>
                    <a:pt x="22300" y="0"/>
                    <a:pt x="49725" y="0"/>
                  </a:cubicBezTo>
                  <a:lnTo>
                    <a:pt x="1073000" y="0"/>
                  </a:lnTo>
                  <a:cubicBezTo>
                    <a:pt x="1100425" y="0"/>
                    <a:pt x="1122725" y="22300"/>
                    <a:pt x="1122725" y="49573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017661" y="4324381"/>
              <a:ext cx="816990" cy="115271"/>
            </a:xfrm>
            <a:custGeom>
              <a:avLst/>
              <a:gdLst/>
              <a:ahLst/>
              <a:cxnLst/>
              <a:rect l="l" t="t" r="r" b="b"/>
              <a:pathLst>
                <a:path w="816990" h="115271" extrusionOk="0">
                  <a:moveTo>
                    <a:pt x="816990" y="115271"/>
                  </a:moveTo>
                  <a:lnTo>
                    <a:pt x="0" y="115271"/>
                  </a:lnTo>
                  <a:lnTo>
                    <a:pt x="46109" y="40232"/>
                  </a:lnTo>
                  <a:cubicBezTo>
                    <a:pt x="61327" y="15368"/>
                    <a:pt x="88752" y="0"/>
                    <a:pt x="117832" y="0"/>
                  </a:cubicBezTo>
                  <a:lnTo>
                    <a:pt x="699158" y="0"/>
                  </a:lnTo>
                  <a:cubicBezTo>
                    <a:pt x="728238" y="0"/>
                    <a:pt x="755813" y="15371"/>
                    <a:pt x="771031" y="40232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1172203" y="2249144"/>
              <a:ext cx="961191" cy="1089725"/>
            </a:xfrm>
            <a:custGeom>
              <a:avLst/>
              <a:gdLst/>
              <a:ahLst/>
              <a:cxnLst/>
              <a:rect l="l" t="t" r="r" b="b"/>
              <a:pathLst>
                <a:path w="961191" h="1089725" extrusionOk="0">
                  <a:moveTo>
                    <a:pt x="961192" y="0"/>
                  </a:moveTo>
                  <a:cubicBezTo>
                    <a:pt x="814172" y="1249024"/>
                    <a:pt x="846453" y="974771"/>
                    <a:pt x="841702" y="1015139"/>
                  </a:cubicBezTo>
                  <a:cubicBezTo>
                    <a:pt x="836730" y="1057629"/>
                    <a:pt x="800717" y="1089726"/>
                    <a:pt x="757924" y="1089726"/>
                  </a:cubicBezTo>
                  <a:lnTo>
                    <a:pt x="203118" y="1089726"/>
                  </a:lnTo>
                  <a:cubicBezTo>
                    <a:pt x="160475" y="1089726"/>
                    <a:pt x="124462" y="1057632"/>
                    <a:pt x="119490" y="1015139"/>
                  </a:cubicBezTo>
                  <a:cubicBezTo>
                    <a:pt x="114739" y="974771"/>
                    <a:pt x="147020" y="1249024"/>
                    <a:pt x="0" y="0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3945636" y="2249144"/>
              <a:ext cx="961191" cy="1089725"/>
            </a:xfrm>
            <a:custGeom>
              <a:avLst/>
              <a:gdLst/>
              <a:ahLst/>
              <a:cxnLst/>
              <a:rect l="l" t="t" r="r" b="b"/>
              <a:pathLst>
                <a:path w="961191" h="1089725" extrusionOk="0">
                  <a:moveTo>
                    <a:pt x="961192" y="0"/>
                  </a:moveTo>
                  <a:cubicBezTo>
                    <a:pt x="814172" y="1249024"/>
                    <a:pt x="846453" y="974771"/>
                    <a:pt x="841702" y="1015139"/>
                  </a:cubicBezTo>
                  <a:cubicBezTo>
                    <a:pt x="836730" y="1057629"/>
                    <a:pt x="800717" y="1089726"/>
                    <a:pt x="757924" y="1089726"/>
                  </a:cubicBezTo>
                  <a:lnTo>
                    <a:pt x="203118" y="1089726"/>
                  </a:lnTo>
                  <a:cubicBezTo>
                    <a:pt x="160475" y="1089726"/>
                    <a:pt x="124462" y="1057632"/>
                    <a:pt x="119490" y="1015139"/>
                  </a:cubicBezTo>
                  <a:cubicBezTo>
                    <a:pt x="114739" y="974771"/>
                    <a:pt x="147020" y="1249024"/>
                    <a:pt x="0" y="0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719069" y="2249144"/>
              <a:ext cx="961191" cy="1089725"/>
            </a:xfrm>
            <a:custGeom>
              <a:avLst/>
              <a:gdLst/>
              <a:ahLst/>
              <a:cxnLst/>
              <a:rect l="l" t="t" r="r" b="b"/>
              <a:pathLst>
                <a:path w="961191" h="1089725" extrusionOk="0">
                  <a:moveTo>
                    <a:pt x="961192" y="0"/>
                  </a:moveTo>
                  <a:cubicBezTo>
                    <a:pt x="814172" y="1249024"/>
                    <a:pt x="846453" y="974771"/>
                    <a:pt x="841702" y="1015139"/>
                  </a:cubicBezTo>
                  <a:cubicBezTo>
                    <a:pt x="836730" y="1057629"/>
                    <a:pt x="800717" y="1089726"/>
                    <a:pt x="757924" y="1089726"/>
                  </a:cubicBezTo>
                  <a:lnTo>
                    <a:pt x="203118" y="1089726"/>
                  </a:lnTo>
                  <a:cubicBezTo>
                    <a:pt x="160475" y="1089726"/>
                    <a:pt x="124462" y="1057632"/>
                    <a:pt x="119490" y="1015139"/>
                  </a:cubicBezTo>
                  <a:cubicBezTo>
                    <a:pt x="114739" y="974771"/>
                    <a:pt x="147020" y="1249024"/>
                    <a:pt x="0" y="0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1172203" y="4624044"/>
              <a:ext cx="961191" cy="1089725"/>
            </a:xfrm>
            <a:custGeom>
              <a:avLst/>
              <a:gdLst/>
              <a:ahLst/>
              <a:cxnLst/>
              <a:rect l="l" t="t" r="r" b="b"/>
              <a:pathLst>
                <a:path w="961191" h="1089725" extrusionOk="0">
                  <a:moveTo>
                    <a:pt x="961192" y="0"/>
                  </a:moveTo>
                  <a:cubicBezTo>
                    <a:pt x="814172" y="1249024"/>
                    <a:pt x="846453" y="974771"/>
                    <a:pt x="841702" y="1015139"/>
                  </a:cubicBezTo>
                  <a:cubicBezTo>
                    <a:pt x="836730" y="1057629"/>
                    <a:pt x="800717" y="1089726"/>
                    <a:pt x="757924" y="1089726"/>
                  </a:cubicBezTo>
                  <a:lnTo>
                    <a:pt x="203118" y="1089726"/>
                  </a:lnTo>
                  <a:cubicBezTo>
                    <a:pt x="160475" y="1089726"/>
                    <a:pt x="124462" y="1057632"/>
                    <a:pt x="119490" y="1015139"/>
                  </a:cubicBezTo>
                  <a:cubicBezTo>
                    <a:pt x="114739" y="974771"/>
                    <a:pt x="147020" y="1249024"/>
                    <a:pt x="0" y="0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3945636" y="4624044"/>
              <a:ext cx="961191" cy="1089725"/>
            </a:xfrm>
            <a:custGeom>
              <a:avLst/>
              <a:gdLst/>
              <a:ahLst/>
              <a:cxnLst/>
              <a:rect l="l" t="t" r="r" b="b"/>
              <a:pathLst>
                <a:path w="961191" h="1089725" extrusionOk="0">
                  <a:moveTo>
                    <a:pt x="961192" y="0"/>
                  </a:moveTo>
                  <a:cubicBezTo>
                    <a:pt x="814172" y="1249024"/>
                    <a:pt x="846453" y="974771"/>
                    <a:pt x="841702" y="1015139"/>
                  </a:cubicBezTo>
                  <a:cubicBezTo>
                    <a:pt x="836730" y="1057629"/>
                    <a:pt x="800717" y="1089726"/>
                    <a:pt x="757924" y="1089726"/>
                  </a:cubicBezTo>
                  <a:lnTo>
                    <a:pt x="203118" y="1089726"/>
                  </a:lnTo>
                  <a:cubicBezTo>
                    <a:pt x="160475" y="1089726"/>
                    <a:pt x="124462" y="1057632"/>
                    <a:pt x="119490" y="1015139"/>
                  </a:cubicBezTo>
                  <a:cubicBezTo>
                    <a:pt x="114739" y="974771"/>
                    <a:pt x="147020" y="1249024"/>
                    <a:pt x="0" y="0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17161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29"/>
          <p:cNvSpPr/>
          <p:nvPr/>
        </p:nvSpPr>
        <p:spPr>
          <a:xfrm>
            <a:off x="6563150" y="1616225"/>
            <a:ext cx="2413500" cy="2990400"/>
          </a:xfrm>
          <a:prstGeom prst="rect">
            <a:avLst/>
          </a:prstGeom>
          <a:noFill/>
          <a:ln w="9525" cap="flat" cmpd="sng">
            <a:solidFill>
              <a:srgbClr val="0275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0" descr="A close up of a drink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1600" y="844631"/>
            <a:ext cx="2856284" cy="436018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0"/>
          <p:cNvSpPr txBox="1"/>
          <p:nvPr/>
        </p:nvSpPr>
        <p:spPr>
          <a:xfrm>
            <a:off x="6015691" y="3215357"/>
            <a:ext cx="2601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 SemiBold"/>
                <a:ea typeface="Inter SemiBold"/>
                <a:cs typeface="Inter SemiBold"/>
                <a:sym typeface="Inter SemiBold"/>
              </a:rPr>
              <a:t>…across all sizes</a:t>
            </a:r>
            <a:endParaRPr sz="1100"/>
          </a:p>
        </p:txBody>
      </p:sp>
      <p:grpSp>
        <p:nvGrpSpPr>
          <p:cNvPr id="353" name="Google Shape;353;p30"/>
          <p:cNvGrpSpPr/>
          <p:nvPr/>
        </p:nvGrpSpPr>
        <p:grpSpPr>
          <a:xfrm>
            <a:off x="6171293" y="4011732"/>
            <a:ext cx="351854" cy="503058"/>
            <a:chOff x="3887045" y="271466"/>
            <a:chExt cx="4414735" cy="6311892"/>
          </a:xfrm>
        </p:grpSpPr>
        <p:sp>
          <p:nvSpPr>
            <p:cNvPr id="354" name="Google Shape;354;p30"/>
            <p:cNvSpPr/>
            <p:nvPr/>
          </p:nvSpPr>
          <p:spPr>
            <a:xfrm rot="10800000" flipH="1">
              <a:off x="4204491" y="1871725"/>
              <a:ext cx="3779849" cy="819886"/>
            </a:xfrm>
            <a:custGeom>
              <a:avLst/>
              <a:gdLst/>
              <a:ahLst/>
              <a:cxnLst/>
              <a:rect l="l" t="t" r="r" b="b"/>
              <a:pathLst>
                <a:path w="3779849" h="819886" extrusionOk="0">
                  <a:moveTo>
                    <a:pt x="59519" y="189"/>
                  </a:moveTo>
                  <a:lnTo>
                    <a:pt x="197" y="820075"/>
                  </a:lnTo>
                  <a:lnTo>
                    <a:pt x="3780047" y="820075"/>
                  </a:lnTo>
                  <a:lnTo>
                    <a:pt x="3720713" y="189"/>
                  </a:lnTo>
                </a:path>
              </a:pathLst>
            </a:custGeom>
            <a:noFill/>
            <a:ln w="25400" cap="rnd" cmpd="sng">
              <a:solidFill>
                <a:srgbClr val="CB90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5" name="Google Shape;355;p30"/>
            <p:cNvGrpSpPr/>
            <p:nvPr/>
          </p:nvGrpSpPr>
          <p:grpSpPr>
            <a:xfrm>
              <a:off x="3887045" y="271466"/>
              <a:ext cx="4414735" cy="6311892"/>
              <a:chOff x="3887045" y="271466"/>
              <a:chExt cx="4414735" cy="6311892"/>
            </a:xfrm>
          </p:grpSpPr>
          <p:sp>
            <p:nvSpPr>
              <p:cNvPr id="356" name="Google Shape;356;p30"/>
              <p:cNvSpPr/>
              <p:nvPr/>
            </p:nvSpPr>
            <p:spPr>
              <a:xfrm rot="10800000" flipH="1">
                <a:off x="4468100" y="5057123"/>
                <a:ext cx="3286048" cy="1526235"/>
              </a:xfrm>
              <a:custGeom>
                <a:avLst/>
                <a:gdLst/>
                <a:ahLst/>
                <a:cxnLst/>
                <a:rect l="l" t="t" r="r" b="b"/>
                <a:pathLst>
                  <a:path w="3286048" h="1526235" extrusionOk="0">
                    <a:moveTo>
                      <a:pt x="3286521" y="1526888"/>
                    </a:moveTo>
                    <a:lnTo>
                      <a:pt x="3208581" y="449699"/>
                    </a:lnTo>
                    <a:cubicBezTo>
                      <a:pt x="3190268" y="196474"/>
                      <a:pt x="2987627" y="653"/>
                      <a:pt x="2743825" y="653"/>
                    </a:cubicBezTo>
                    <a:lnTo>
                      <a:pt x="509742" y="653"/>
                    </a:lnTo>
                    <a:cubicBezTo>
                      <a:pt x="265940" y="653"/>
                      <a:pt x="63299" y="196474"/>
                      <a:pt x="44986" y="449699"/>
                    </a:cubicBezTo>
                    <a:lnTo>
                      <a:pt x="472" y="1064976"/>
                    </a:lnTo>
                  </a:path>
                </a:pathLst>
              </a:custGeom>
              <a:noFill/>
              <a:ln w="25400" cap="rnd" cmpd="sng">
                <a:solidFill>
                  <a:srgbClr val="CB903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0"/>
              <p:cNvSpPr/>
              <p:nvPr/>
            </p:nvSpPr>
            <p:spPr>
              <a:xfrm rot="10800000" flipH="1">
                <a:off x="3887045" y="1094846"/>
                <a:ext cx="4414735" cy="776884"/>
              </a:xfrm>
              <a:custGeom>
                <a:avLst/>
                <a:gdLst/>
                <a:ahLst/>
                <a:cxnLst/>
                <a:rect l="l" t="t" r="r" b="b"/>
                <a:pathLst>
                  <a:path w="4414735" h="776884" extrusionOk="0">
                    <a:moveTo>
                      <a:pt x="4415251" y="107"/>
                    </a:moveTo>
                    <a:lnTo>
                      <a:pt x="515" y="107"/>
                    </a:lnTo>
                    <a:lnTo>
                      <a:pt x="515" y="615980"/>
                    </a:lnTo>
                    <a:cubicBezTo>
                      <a:pt x="515" y="704906"/>
                      <a:pt x="72600" y="776991"/>
                      <a:pt x="161526" y="776991"/>
                    </a:cubicBezTo>
                    <a:lnTo>
                      <a:pt x="4254241" y="776991"/>
                    </a:lnTo>
                    <a:cubicBezTo>
                      <a:pt x="4343166" y="776991"/>
                      <a:pt x="4415251" y="704906"/>
                      <a:pt x="4415251" y="615980"/>
                    </a:cubicBezTo>
                    <a:close/>
                  </a:path>
                </a:pathLst>
              </a:custGeom>
              <a:noFill/>
              <a:ln w="25400" cap="rnd" cmpd="sng">
                <a:solidFill>
                  <a:srgbClr val="CB903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30"/>
              <p:cNvSpPr/>
              <p:nvPr/>
            </p:nvSpPr>
            <p:spPr>
              <a:xfrm rot="10800000" flipH="1">
                <a:off x="4125436" y="271466"/>
                <a:ext cx="3937952" cy="823379"/>
              </a:xfrm>
              <a:custGeom>
                <a:avLst/>
                <a:gdLst/>
                <a:ahLst/>
                <a:cxnLst/>
                <a:rect l="l" t="t" r="r" b="b"/>
                <a:pathLst>
                  <a:path w="3937952" h="823379" extrusionOk="0">
                    <a:moveTo>
                      <a:pt x="1147137" y="769625"/>
                    </a:moveTo>
                    <a:lnTo>
                      <a:pt x="3713439" y="605351"/>
                    </a:lnTo>
                    <a:lnTo>
                      <a:pt x="3938229" y="81"/>
                    </a:lnTo>
                    <a:lnTo>
                      <a:pt x="277" y="81"/>
                    </a:lnTo>
                    <a:lnTo>
                      <a:pt x="306067" y="823461"/>
                    </a:lnTo>
                    <a:lnTo>
                      <a:pt x="702015" y="798124"/>
                    </a:lnTo>
                  </a:path>
                </a:pathLst>
              </a:custGeom>
              <a:noFill/>
              <a:ln w="25400" cap="rnd" cmpd="sng">
                <a:solidFill>
                  <a:srgbClr val="CB903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30"/>
              <p:cNvSpPr/>
              <p:nvPr/>
            </p:nvSpPr>
            <p:spPr>
              <a:xfrm rot="10800000" flipH="1">
                <a:off x="4130151" y="2691616"/>
                <a:ext cx="3928516" cy="2365501"/>
              </a:xfrm>
              <a:custGeom>
                <a:avLst/>
                <a:gdLst/>
                <a:ahLst/>
                <a:cxnLst/>
                <a:rect l="l" t="t" r="r" b="b"/>
                <a:pathLst>
                  <a:path w="3928516" h="2365501" extrusionOk="0">
                    <a:moveTo>
                      <a:pt x="3863501" y="1433705"/>
                    </a:moveTo>
                    <a:lnTo>
                      <a:pt x="3762777" y="408"/>
                    </a:lnTo>
                    <a:lnTo>
                      <a:pt x="166734" y="408"/>
                    </a:lnTo>
                    <a:lnTo>
                      <a:pt x="491" y="2365910"/>
                    </a:lnTo>
                    <a:lnTo>
                      <a:pt x="3929007" y="2365910"/>
                    </a:lnTo>
                    <a:lnTo>
                      <a:pt x="3895949" y="1895464"/>
                    </a:lnTo>
                  </a:path>
                </a:pathLst>
              </a:custGeom>
              <a:noFill/>
              <a:ln w="25400" cap="rnd" cmpd="sng">
                <a:solidFill>
                  <a:srgbClr val="CB903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0" name="Google Shape;360;p30"/>
          <p:cNvSpPr txBox="1"/>
          <p:nvPr/>
        </p:nvSpPr>
        <p:spPr>
          <a:xfrm>
            <a:off x="6058703" y="4620170"/>
            <a:ext cx="5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>
                <a:solidFill>
                  <a:srgbClr val="CB903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Short</a:t>
            </a:r>
            <a:endParaRPr sz="1100"/>
          </a:p>
        </p:txBody>
      </p:sp>
      <p:grpSp>
        <p:nvGrpSpPr>
          <p:cNvPr id="361" name="Google Shape;361;p30"/>
          <p:cNvGrpSpPr/>
          <p:nvPr/>
        </p:nvGrpSpPr>
        <p:grpSpPr>
          <a:xfrm>
            <a:off x="7106298" y="3921265"/>
            <a:ext cx="414985" cy="593318"/>
            <a:chOff x="3887045" y="271466"/>
            <a:chExt cx="4414735" cy="6311892"/>
          </a:xfrm>
        </p:grpSpPr>
        <p:sp>
          <p:nvSpPr>
            <p:cNvPr id="362" name="Google Shape;362;p30"/>
            <p:cNvSpPr/>
            <p:nvPr/>
          </p:nvSpPr>
          <p:spPr>
            <a:xfrm rot="10800000" flipH="1">
              <a:off x="4204491" y="1871725"/>
              <a:ext cx="3779849" cy="819886"/>
            </a:xfrm>
            <a:custGeom>
              <a:avLst/>
              <a:gdLst/>
              <a:ahLst/>
              <a:cxnLst/>
              <a:rect l="l" t="t" r="r" b="b"/>
              <a:pathLst>
                <a:path w="3779849" h="819886" extrusionOk="0">
                  <a:moveTo>
                    <a:pt x="59519" y="189"/>
                  </a:moveTo>
                  <a:lnTo>
                    <a:pt x="197" y="820075"/>
                  </a:lnTo>
                  <a:lnTo>
                    <a:pt x="3780047" y="820075"/>
                  </a:lnTo>
                  <a:lnTo>
                    <a:pt x="3720713" y="189"/>
                  </a:lnTo>
                </a:path>
              </a:pathLst>
            </a:custGeom>
            <a:noFill/>
            <a:ln w="25400" cap="rnd" cmpd="sng">
              <a:solidFill>
                <a:srgbClr val="0075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" name="Google Shape;363;p30"/>
            <p:cNvGrpSpPr/>
            <p:nvPr/>
          </p:nvGrpSpPr>
          <p:grpSpPr>
            <a:xfrm>
              <a:off x="3887045" y="271466"/>
              <a:ext cx="4414735" cy="6311892"/>
              <a:chOff x="3887045" y="271466"/>
              <a:chExt cx="4414735" cy="6311892"/>
            </a:xfrm>
          </p:grpSpPr>
          <p:sp>
            <p:nvSpPr>
              <p:cNvPr id="364" name="Google Shape;364;p30"/>
              <p:cNvSpPr/>
              <p:nvPr/>
            </p:nvSpPr>
            <p:spPr>
              <a:xfrm rot="10800000" flipH="1">
                <a:off x="4468100" y="5057123"/>
                <a:ext cx="3286048" cy="1526235"/>
              </a:xfrm>
              <a:custGeom>
                <a:avLst/>
                <a:gdLst/>
                <a:ahLst/>
                <a:cxnLst/>
                <a:rect l="l" t="t" r="r" b="b"/>
                <a:pathLst>
                  <a:path w="3286048" h="1526235" extrusionOk="0">
                    <a:moveTo>
                      <a:pt x="3286521" y="1526888"/>
                    </a:moveTo>
                    <a:lnTo>
                      <a:pt x="3208581" y="449699"/>
                    </a:lnTo>
                    <a:cubicBezTo>
                      <a:pt x="3190268" y="196474"/>
                      <a:pt x="2987627" y="653"/>
                      <a:pt x="2743825" y="653"/>
                    </a:cubicBezTo>
                    <a:lnTo>
                      <a:pt x="509742" y="653"/>
                    </a:lnTo>
                    <a:cubicBezTo>
                      <a:pt x="265940" y="653"/>
                      <a:pt x="63299" y="196474"/>
                      <a:pt x="44986" y="449699"/>
                    </a:cubicBezTo>
                    <a:lnTo>
                      <a:pt x="472" y="1064976"/>
                    </a:lnTo>
                  </a:path>
                </a:pathLst>
              </a:custGeom>
              <a:noFill/>
              <a:ln w="25400" cap="rnd" cmpd="sng">
                <a:solidFill>
                  <a:srgbClr val="0075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0"/>
              <p:cNvSpPr/>
              <p:nvPr/>
            </p:nvSpPr>
            <p:spPr>
              <a:xfrm rot="10800000" flipH="1">
                <a:off x="3887045" y="1094846"/>
                <a:ext cx="4414735" cy="776884"/>
              </a:xfrm>
              <a:custGeom>
                <a:avLst/>
                <a:gdLst/>
                <a:ahLst/>
                <a:cxnLst/>
                <a:rect l="l" t="t" r="r" b="b"/>
                <a:pathLst>
                  <a:path w="4414735" h="776884" extrusionOk="0">
                    <a:moveTo>
                      <a:pt x="4415251" y="107"/>
                    </a:moveTo>
                    <a:lnTo>
                      <a:pt x="515" y="107"/>
                    </a:lnTo>
                    <a:lnTo>
                      <a:pt x="515" y="615980"/>
                    </a:lnTo>
                    <a:cubicBezTo>
                      <a:pt x="515" y="704906"/>
                      <a:pt x="72600" y="776991"/>
                      <a:pt x="161526" y="776991"/>
                    </a:cubicBezTo>
                    <a:lnTo>
                      <a:pt x="4254241" y="776991"/>
                    </a:lnTo>
                    <a:cubicBezTo>
                      <a:pt x="4343166" y="776991"/>
                      <a:pt x="4415251" y="704906"/>
                      <a:pt x="4415251" y="615980"/>
                    </a:cubicBezTo>
                    <a:close/>
                  </a:path>
                </a:pathLst>
              </a:custGeom>
              <a:noFill/>
              <a:ln w="25400" cap="rnd" cmpd="sng">
                <a:solidFill>
                  <a:srgbClr val="0075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0"/>
              <p:cNvSpPr/>
              <p:nvPr/>
            </p:nvSpPr>
            <p:spPr>
              <a:xfrm rot="10800000" flipH="1">
                <a:off x="4125436" y="271466"/>
                <a:ext cx="3937952" cy="823379"/>
              </a:xfrm>
              <a:custGeom>
                <a:avLst/>
                <a:gdLst/>
                <a:ahLst/>
                <a:cxnLst/>
                <a:rect l="l" t="t" r="r" b="b"/>
                <a:pathLst>
                  <a:path w="3937952" h="823379" extrusionOk="0">
                    <a:moveTo>
                      <a:pt x="1147137" y="769625"/>
                    </a:moveTo>
                    <a:lnTo>
                      <a:pt x="3713439" y="605351"/>
                    </a:lnTo>
                    <a:lnTo>
                      <a:pt x="3938229" y="81"/>
                    </a:lnTo>
                    <a:lnTo>
                      <a:pt x="277" y="81"/>
                    </a:lnTo>
                    <a:lnTo>
                      <a:pt x="306067" y="823461"/>
                    </a:lnTo>
                    <a:lnTo>
                      <a:pt x="702015" y="798124"/>
                    </a:lnTo>
                  </a:path>
                </a:pathLst>
              </a:custGeom>
              <a:noFill/>
              <a:ln w="25400" cap="rnd" cmpd="sng">
                <a:solidFill>
                  <a:srgbClr val="0075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30"/>
              <p:cNvSpPr/>
              <p:nvPr/>
            </p:nvSpPr>
            <p:spPr>
              <a:xfrm rot="10800000" flipH="1">
                <a:off x="4130151" y="2691616"/>
                <a:ext cx="3928516" cy="2365501"/>
              </a:xfrm>
              <a:custGeom>
                <a:avLst/>
                <a:gdLst/>
                <a:ahLst/>
                <a:cxnLst/>
                <a:rect l="l" t="t" r="r" b="b"/>
                <a:pathLst>
                  <a:path w="3928516" h="2365501" extrusionOk="0">
                    <a:moveTo>
                      <a:pt x="3863501" y="1433705"/>
                    </a:moveTo>
                    <a:lnTo>
                      <a:pt x="3762777" y="408"/>
                    </a:lnTo>
                    <a:lnTo>
                      <a:pt x="166734" y="408"/>
                    </a:lnTo>
                    <a:lnTo>
                      <a:pt x="491" y="2365910"/>
                    </a:lnTo>
                    <a:lnTo>
                      <a:pt x="3929007" y="2365910"/>
                    </a:lnTo>
                    <a:lnTo>
                      <a:pt x="3895949" y="1895464"/>
                    </a:lnTo>
                  </a:path>
                </a:pathLst>
              </a:custGeom>
              <a:noFill/>
              <a:ln w="25400" cap="rnd" cmpd="sng">
                <a:solidFill>
                  <a:srgbClr val="00754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30"/>
          <p:cNvSpPr txBox="1"/>
          <p:nvPr/>
        </p:nvSpPr>
        <p:spPr>
          <a:xfrm>
            <a:off x="7015927" y="4620170"/>
            <a:ext cx="5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Medium</a:t>
            </a:r>
            <a:endParaRPr sz="1100"/>
          </a:p>
        </p:txBody>
      </p:sp>
      <p:grpSp>
        <p:nvGrpSpPr>
          <p:cNvPr id="369" name="Google Shape;369;p30"/>
          <p:cNvGrpSpPr/>
          <p:nvPr/>
        </p:nvGrpSpPr>
        <p:grpSpPr>
          <a:xfrm>
            <a:off x="7996485" y="3761364"/>
            <a:ext cx="526678" cy="753009"/>
            <a:chOff x="3887045" y="271466"/>
            <a:chExt cx="4414735" cy="6311892"/>
          </a:xfrm>
        </p:grpSpPr>
        <p:sp>
          <p:nvSpPr>
            <p:cNvPr id="370" name="Google Shape;370;p30"/>
            <p:cNvSpPr/>
            <p:nvPr/>
          </p:nvSpPr>
          <p:spPr>
            <a:xfrm rot="10800000" flipH="1">
              <a:off x="4204491" y="1871725"/>
              <a:ext cx="3779849" cy="819886"/>
            </a:xfrm>
            <a:custGeom>
              <a:avLst/>
              <a:gdLst/>
              <a:ahLst/>
              <a:cxnLst/>
              <a:rect l="l" t="t" r="r" b="b"/>
              <a:pathLst>
                <a:path w="3779849" h="819886" extrusionOk="0">
                  <a:moveTo>
                    <a:pt x="59519" y="189"/>
                  </a:moveTo>
                  <a:lnTo>
                    <a:pt x="197" y="820075"/>
                  </a:lnTo>
                  <a:lnTo>
                    <a:pt x="3780047" y="820075"/>
                  </a:lnTo>
                  <a:lnTo>
                    <a:pt x="3720713" y="189"/>
                  </a:lnTo>
                </a:path>
              </a:pathLst>
            </a:custGeom>
            <a:noFill/>
            <a:ln w="25400" cap="rnd" cmpd="sng">
              <a:solidFill>
                <a:srgbClr val="CB90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1" name="Google Shape;371;p30"/>
            <p:cNvGrpSpPr/>
            <p:nvPr/>
          </p:nvGrpSpPr>
          <p:grpSpPr>
            <a:xfrm>
              <a:off x="3887045" y="271466"/>
              <a:ext cx="4414735" cy="6311892"/>
              <a:chOff x="3887045" y="271466"/>
              <a:chExt cx="4414735" cy="6311892"/>
            </a:xfrm>
          </p:grpSpPr>
          <p:sp>
            <p:nvSpPr>
              <p:cNvPr id="372" name="Google Shape;372;p30"/>
              <p:cNvSpPr/>
              <p:nvPr/>
            </p:nvSpPr>
            <p:spPr>
              <a:xfrm rot="10800000" flipH="1">
                <a:off x="4468100" y="5057123"/>
                <a:ext cx="3286048" cy="1526235"/>
              </a:xfrm>
              <a:custGeom>
                <a:avLst/>
                <a:gdLst/>
                <a:ahLst/>
                <a:cxnLst/>
                <a:rect l="l" t="t" r="r" b="b"/>
                <a:pathLst>
                  <a:path w="3286048" h="1526235" extrusionOk="0">
                    <a:moveTo>
                      <a:pt x="3286521" y="1526888"/>
                    </a:moveTo>
                    <a:lnTo>
                      <a:pt x="3208581" y="449699"/>
                    </a:lnTo>
                    <a:cubicBezTo>
                      <a:pt x="3190268" y="196474"/>
                      <a:pt x="2987627" y="653"/>
                      <a:pt x="2743825" y="653"/>
                    </a:cubicBezTo>
                    <a:lnTo>
                      <a:pt x="509742" y="653"/>
                    </a:lnTo>
                    <a:cubicBezTo>
                      <a:pt x="265940" y="653"/>
                      <a:pt x="63299" y="196474"/>
                      <a:pt x="44986" y="449699"/>
                    </a:cubicBezTo>
                    <a:lnTo>
                      <a:pt x="472" y="1064976"/>
                    </a:lnTo>
                  </a:path>
                </a:pathLst>
              </a:custGeom>
              <a:noFill/>
              <a:ln w="25400" cap="rnd" cmpd="sng">
                <a:solidFill>
                  <a:srgbClr val="CB903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 rot="10800000" flipH="1">
                <a:off x="3887045" y="1094846"/>
                <a:ext cx="4414735" cy="776884"/>
              </a:xfrm>
              <a:custGeom>
                <a:avLst/>
                <a:gdLst/>
                <a:ahLst/>
                <a:cxnLst/>
                <a:rect l="l" t="t" r="r" b="b"/>
                <a:pathLst>
                  <a:path w="4414735" h="776884" extrusionOk="0">
                    <a:moveTo>
                      <a:pt x="4415251" y="107"/>
                    </a:moveTo>
                    <a:lnTo>
                      <a:pt x="515" y="107"/>
                    </a:lnTo>
                    <a:lnTo>
                      <a:pt x="515" y="615980"/>
                    </a:lnTo>
                    <a:cubicBezTo>
                      <a:pt x="515" y="704906"/>
                      <a:pt x="72600" y="776991"/>
                      <a:pt x="161526" y="776991"/>
                    </a:cubicBezTo>
                    <a:lnTo>
                      <a:pt x="4254241" y="776991"/>
                    </a:lnTo>
                    <a:cubicBezTo>
                      <a:pt x="4343166" y="776991"/>
                      <a:pt x="4415251" y="704906"/>
                      <a:pt x="4415251" y="615980"/>
                    </a:cubicBezTo>
                    <a:close/>
                  </a:path>
                </a:pathLst>
              </a:custGeom>
              <a:noFill/>
              <a:ln w="25400" cap="rnd" cmpd="sng">
                <a:solidFill>
                  <a:srgbClr val="CB903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30"/>
              <p:cNvSpPr/>
              <p:nvPr/>
            </p:nvSpPr>
            <p:spPr>
              <a:xfrm rot="10800000" flipH="1">
                <a:off x="4125436" y="271466"/>
                <a:ext cx="3937952" cy="823379"/>
              </a:xfrm>
              <a:custGeom>
                <a:avLst/>
                <a:gdLst/>
                <a:ahLst/>
                <a:cxnLst/>
                <a:rect l="l" t="t" r="r" b="b"/>
                <a:pathLst>
                  <a:path w="3937952" h="823379" extrusionOk="0">
                    <a:moveTo>
                      <a:pt x="1147137" y="769625"/>
                    </a:moveTo>
                    <a:lnTo>
                      <a:pt x="3713439" y="605351"/>
                    </a:lnTo>
                    <a:lnTo>
                      <a:pt x="3938229" y="81"/>
                    </a:lnTo>
                    <a:lnTo>
                      <a:pt x="277" y="81"/>
                    </a:lnTo>
                    <a:lnTo>
                      <a:pt x="306067" y="823461"/>
                    </a:lnTo>
                    <a:lnTo>
                      <a:pt x="702015" y="798124"/>
                    </a:lnTo>
                  </a:path>
                </a:pathLst>
              </a:custGeom>
              <a:noFill/>
              <a:ln w="25400" cap="rnd" cmpd="sng">
                <a:solidFill>
                  <a:srgbClr val="CB903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0"/>
              <p:cNvSpPr/>
              <p:nvPr/>
            </p:nvSpPr>
            <p:spPr>
              <a:xfrm rot="10800000" flipH="1">
                <a:off x="4130151" y="2691616"/>
                <a:ext cx="3928516" cy="2365501"/>
              </a:xfrm>
              <a:custGeom>
                <a:avLst/>
                <a:gdLst/>
                <a:ahLst/>
                <a:cxnLst/>
                <a:rect l="l" t="t" r="r" b="b"/>
                <a:pathLst>
                  <a:path w="3928516" h="2365501" extrusionOk="0">
                    <a:moveTo>
                      <a:pt x="3863501" y="1433705"/>
                    </a:moveTo>
                    <a:lnTo>
                      <a:pt x="3762777" y="408"/>
                    </a:lnTo>
                    <a:lnTo>
                      <a:pt x="166734" y="408"/>
                    </a:lnTo>
                    <a:lnTo>
                      <a:pt x="491" y="2365910"/>
                    </a:lnTo>
                    <a:lnTo>
                      <a:pt x="3929007" y="2365910"/>
                    </a:lnTo>
                    <a:lnTo>
                      <a:pt x="3895949" y="1895464"/>
                    </a:lnTo>
                  </a:path>
                </a:pathLst>
              </a:custGeom>
              <a:noFill/>
              <a:ln w="25400" cap="rnd" cmpd="sng">
                <a:solidFill>
                  <a:srgbClr val="CB903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6" name="Google Shape;376;p30"/>
          <p:cNvSpPr txBox="1"/>
          <p:nvPr/>
        </p:nvSpPr>
        <p:spPr>
          <a:xfrm>
            <a:off x="7973153" y="4620170"/>
            <a:ext cx="59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>
                <a:solidFill>
                  <a:srgbClr val="CB903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Large</a:t>
            </a:r>
            <a:endParaRPr sz="1100"/>
          </a:p>
        </p:txBody>
      </p:sp>
      <p:grpSp>
        <p:nvGrpSpPr>
          <p:cNvPr id="377" name="Google Shape;377;p30"/>
          <p:cNvGrpSpPr/>
          <p:nvPr/>
        </p:nvGrpSpPr>
        <p:grpSpPr>
          <a:xfrm>
            <a:off x="6293370" y="4241801"/>
            <a:ext cx="107098" cy="106681"/>
            <a:chOff x="4276278" y="1615753"/>
            <a:chExt cx="3642778" cy="3628601"/>
          </a:xfrm>
        </p:grpSpPr>
        <p:sp>
          <p:nvSpPr>
            <p:cNvPr id="378" name="Google Shape;378;p30"/>
            <p:cNvSpPr/>
            <p:nvPr/>
          </p:nvSpPr>
          <p:spPr>
            <a:xfrm>
              <a:off x="4276278" y="1615753"/>
              <a:ext cx="3642778" cy="3628601"/>
            </a:xfrm>
            <a:custGeom>
              <a:avLst/>
              <a:gdLst/>
              <a:ahLst/>
              <a:cxnLst/>
              <a:rect l="l" t="t" r="r" b="b"/>
              <a:pathLst>
                <a:path w="3642778" h="3628601" extrusionOk="0">
                  <a:moveTo>
                    <a:pt x="3642779" y="1982233"/>
                  </a:moveTo>
                  <a:cubicBezTo>
                    <a:pt x="3640666" y="1999752"/>
                    <a:pt x="3638007" y="2017203"/>
                    <a:pt x="3636508" y="2034722"/>
                  </a:cubicBezTo>
                  <a:cubicBezTo>
                    <a:pt x="3634667" y="2056126"/>
                    <a:pt x="3634804" y="2055922"/>
                    <a:pt x="3613467" y="2057762"/>
                  </a:cubicBezTo>
                  <a:cubicBezTo>
                    <a:pt x="3549867" y="2063147"/>
                    <a:pt x="3490971" y="2047878"/>
                    <a:pt x="3435483" y="2017885"/>
                  </a:cubicBezTo>
                  <a:cubicBezTo>
                    <a:pt x="3395878" y="1996480"/>
                    <a:pt x="3356751" y="1974189"/>
                    <a:pt x="3316941" y="1953194"/>
                  </a:cubicBezTo>
                  <a:cubicBezTo>
                    <a:pt x="3268815" y="1927768"/>
                    <a:pt x="3217145" y="1914884"/>
                    <a:pt x="3162816" y="1912635"/>
                  </a:cubicBezTo>
                  <a:cubicBezTo>
                    <a:pt x="3156340" y="1912362"/>
                    <a:pt x="3149864" y="1912635"/>
                    <a:pt x="3141616" y="1912635"/>
                  </a:cubicBezTo>
                  <a:cubicBezTo>
                    <a:pt x="3152318" y="1960215"/>
                    <a:pt x="3162543" y="2005683"/>
                    <a:pt x="3172495" y="2050059"/>
                  </a:cubicBezTo>
                  <a:cubicBezTo>
                    <a:pt x="3198194" y="2054831"/>
                    <a:pt x="3223757" y="2058171"/>
                    <a:pt x="3248569" y="2064511"/>
                  </a:cubicBezTo>
                  <a:cubicBezTo>
                    <a:pt x="3296218" y="2076713"/>
                    <a:pt x="3337255" y="2103366"/>
                    <a:pt x="3378973" y="2128111"/>
                  </a:cubicBezTo>
                  <a:cubicBezTo>
                    <a:pt x="3426962" y="2156536"/>
                    <a:pt x="3475702" y="2183530"/>
                    <a:pt x="3532144" y="2190961"/>
                  </a:cubicBezTo>
                  <a:cubicBezTo>
                    <a:pt x="3550072" y="2193346"/>
                    <a:pt x="3568409" y="2192937"/>
                    <a:pt x="3586610" y="2193619"/>
                  </a:cubicBezTo>
                  <a:cubicBezTo>
                    <a:pt x="3594653" y="2193892"/>
                    <a:pt x="3602697" y="2193619"/>
                    <a:pt x="3612854" y="2193619"/>
                  </a:cubicBezTo>
                  <a:cubicBezTo>
                    <a:pt x="3601129" y="2239632"/>
                    <a:pt x="3589813" y="2285099"/>
                    <a:pt x="3577475" y="2330362"/>
                  </a:cubicBezTo>
                  <a:cubicBezTo>
                    <a:pt x="3576521" y="2333838"/>
                    <a:pt x="3568273" y="2337042"/>
                    <a:pt x="3563297" y="2337315"/>
                  </a:cubicBezTo>
                  <a:cubicBezTo>
                    <a:pt x="3514898" y="2339837"/>
                    <a:pt x="3472021" y="2323068"/>
                    <a:pt x="3431598" y="2298255"/>
                  </a:cubicBezTo>
                  <a:cubicBezTo>
                    <a:pt x="3399287" y="2278419"/>
                    <a:pt x="3367453" y="2257628"/>
                    <a:pt x="3334460" y="2239018"/>
                  </a:cubicBezTo>
                  <a:cubicBezTo>
                    <a:pt x="3292810" y="2215569"/>
                    <a:pt x="3247956" y="2202344"/>
                    <a:pt x="3199626" y="2203503"/>
                  </a:cubicBezTo>
                  <a:cubicBezTo>
                    <a:pt x="3197581" y="2203503"/>
                    <a:pt x="3195604" y="2203503"/>
                    <a:pt x="3193559" y="2203776"/>
                  </a:cubicBezTo>
                  <a:cubicBezTo>
                    <a:pt x="3192673" y="2203912"/>
                    <a:pt x="3191786" y="2204526"/>
                    <a:pt x="3190082" y="2205276"/>
                  </a:cubicBezTo>
                  <a:lnTo>
                    <a:pt x="3190082" y="2324431"/>
                  </a:lnTo>
                  <a:cubicBezTo>
                    <a:pt x="3207669" y="2326749"/>
                    <a:pt x="3224779" y="2327908"/>
                    <a:pt x="3241412" y="2331316"/>
                  </a:cubicBezTo>
                  <a:cubicBezTo>
                    <a:pt x="3282380" y="2339769"/>
                    <a:pt x="3317418" y="2360969"/>
                    <a:pt x="3351502" y="2384077"/>
                  </a:cubicBezTo>
                  <a:cubicBezTo>
                    <a:pt x="3368680" y="2395734"/>
                    <a:pt x="3385790" y="2407527"/>
                    <a:pt x="3403308" y="2418638"/>
                  </a:cubicBezTo>
                  <a:cubicBezTo>
                    <a:pt x="3442436" y="2443451"/>
                    <a:pt x="3484155" y="2460356"/>
                    <a:pt x="3533984" y="2457425"/>
                  </a:cubicBezTo>
                  <a:cubicBezTo>
                    <a:pt x="3531871" y="2463901"/>
                    <a:pt x="3530644" y="2468605"/>
                    <a:pt x="3528804" y="2473035"/>
                  </a:cubicBezTo>
                  <a:cubicBezTo>
                    <a:pt x="3513125" y="2510868"/>
                    <a:pt x="3496834" y="2548496"/>
                    <a:pt x="3481837" y="2586601"/>
                  </a:cubicBezTo>
                  <a:cubicBezTo>
                    <a:pt x="3476997" y="2598940"/>
                    <a:pt x="3470589" y="2600371"/>
                    <a:pt x="3458728" y="2597644"/>
                  </a:cubicBezTo>
                  <a:cubicBezTo>
                    <a:pt x="3425463" y="2589942"/>
                    <a:pt x="3400036" y="2569287"/>
                    <a:pt x="3373315" y="2550064"/>
                  </a:cubicBezTo>
                  <a:cubicBezTo>
                    <a:pt x="3342981" y="2528319"/>
                    <a:pt x="3312510" y="2506369"/>
                    <a:pt x="3279926" y="2488441"/>
                  </a:cubicBezTo>
                  <a:cubicBezTo>
                    <a:pt x="3252660" y="2473376"/>
                    <a:pt x="3221166" y="2470922"/>
                    <a:pt x="3189878" y="2471536"/>
                  </a:cubicBezTo>
                  <a:cubicBezTo>
                    <a:pt x="3181152" y="2471672"/>
                    <a:pt x="3177880" y="2474331"/>
                    <a:pt x="3176449" y="2483465"/>
                  </a:cubicBezTo>
                  <a:cubicBezTo>
                    <a:pt x="3171814" y="2513867"/>
                    <a:pt x="3165883" y="2544133"/>
                    <a:pt x="3160430" y="2574400"/>
                  </a:cubicBezTo>
                  <a:cubicBezTo>
                    <a:pt x="3178221" y="2576444"/>
                    <a:pt x="3195945" y="2577331"/>
                    <a:pt x="3213123" y="2580739"/>
                  </a:cubicBezTo>
                  <a:cubicBezTo>
                    <a:pt x="3255045" y="2589055"/>
                    <a:pt x="3286675" y="2615368"/>
                    <a:pt x="3317895" y="2642294"/>
                  </a:cubicBezTo>
                  <a:cubicBezTo>
                    <a:pt x="3333642" y="2655791"/>
                    <a:pt x="3349184" y="2669970"/>
                    <a:pt x="3366635" y="2680876"/>
                  </a:cubicBezTo>
                  <a:cubicBezTo>
                    <a:pt x="3383540" y="2691306"/>
                    <a:pt x="3402831" y="2697918"/>
                    <a:pt x="3422668" y="2706916"/>
                  </a:cubicBezTo>
                  <a:cubicBezTo>
                    <a:pt x="3397991" y="2748021"/>
                    <a:pt x="3372429" y="2790557"/>
                    <a:pt x="3345298" y="2835752"/>
                  </a:cubicBezTo>
                  <a:cubicBezTo>
                    <a:pt x="3328529" y="2822050"/>
                    <a:pt x="3313669" y="2810121"/>
                    <a:pt x="3299013" y="2797987"/>
                  </a:cubicBezTo>
                  <a:cubicBezTo>
                    <a:pt x="3274882" y="2777946"/>
                    <a:pt x="3251637" y="2756678"/>
                    <a:pt x="3226552" y="2738000"/>
                  </a:cubicBezTo>
                  <a:cubicBezTo>
                    <a:pt x="3198535" y="2717073"/>
                    <a:pt x="3165679" y="2706712"/>
                    <a:pt x="3129959" y="2703099"/>
                  </a:cubicBezTo>
                  <a:cubicBezTo>
                    <a:pt x="3139639" y="2667447"/>
                    <a:pt x="3148909" y="2633228"/>
                    <a:pt x="3157839" y="2600371"/>
                  </a:cubicBezTo>
                  <a:cubicBezTo>
                    <a:pt x="3123347" y="2594918"/>
                    <a:pt x="3091172" y="2591714"/>
                    <a:pt x="3059815" y="2584556"/>
                  </a:cubicBezTo>
                  <a:cubicBezTo>
                    <a:pt x="2985309" y="2567515"/>
                    <a:pt x="2920346" y="2531318"/>
                    <a:pt x="2862813" y="2481488"/>
                  </a:cubicBezTo>
                  <a:cubicBezTo>
                    <a:pt x="2859404" y="2478557"/>
                    <a:pt x="2855587" y="2473240"/>
                    <a:pt x="2855928" y="2469422"/>
                  </a:cubicBezTo>
                  <a:cubicBezTo>
                    <a:pt x="2862676" y="2393484"/>
                    <a:pt x="2828525" y="2331725"/>
                    <a:pt x="2786602" y="2273511"/>
                  </a:cubicBezTo>
                  <a:cubicBezTo>
                    <a:pt x="2746997" y="2218500"/>
                    <a:pt x="2704529" y="2165466"/>
                    <a:pt x="2664243" y="2110864"/>
                  </a:cubicBezTo>
                  <a:cubicBezTo>
                    <a:pt x="2643520" y="2082780"/>
                    <a:pt x="2624910" y="2052991"/>
                    <a:pt x="2618298" y="2017748"/>
                  </a:cubicBezTo>
                  <a:cubicBezTo>
                    <a:pt x="2611140" y="1980052"/>
                    <a:pt x="2618025" y="1942969"/>
                    <a:pt x="2626546" y="1906636"/>
                  </a:cubicBezTo>
                  <a:cubicBezTo>
                    <a:pt x="2640248" y="1848149"/>
                    <a:pt x="2658994" y="1790820"/>
                    <a:pt x="2671332" y="1732061"/>
                  </a:cubicBezTo>
                  <a:cubicBezTo>
                    <a:pt x="2713936" y="1528719"/>
                    <a:pt x="2655176" y="1354484"/>
                    <a:pt x="2514616" y="1205335"/>
                  </a:cubicBezTo>
                  <a:cubicBezTo>
                    <a:pt x="2498392" y="1188088"/>
                    <a:pt x="2478283" y="1174523"/>
                    <a:pt x="2460014" y="1159254"/>
                  </a:cubicBezTo>
                  <a:cubicBezTo>
                    <a:pt x="2458651" y="1160617"/>
                    <a:pt x="2457356" y="1161981"/>
                    <a:pt x="2455992" y="1163344"/>
                  </a:cubicBezTo>
                  <a:cubicBezTo>
                    <a:pt x="2461446" y="1170774"/>
                    <a:pt x="2466899" y="1178341"/>
                    <a:pt x="2472421" y="1185703"/>
                  </a:cubicBezTo>
                  <a:cubicBezTo>
                    <a:pt x="2531181" y="1264163"/>
                    <a:pt x="2578148" y="1348622"/>
                    <a:pt x="2601188" y="1444737"/>
                  </a:cubicBezTo>
                  <a:cubicBezTo>
                    <a:pt x="2625319" y="1545215"/>
                    <a:pt x="2617753" y="1644398"/>
                    <a:pt x="2588373" y="1742831"/>
                  </a:cubicBezTo>
                  <a:cubicBezTo>
                    <a:pt x="2572353" y="1796546"/>
                    <a:pt x="2556743" y="1850398"/>
                    <a:pt x="2543587" y="1904864"/>
                  </a:cubicBezTo>
                  <a:cubicBezTo>
                    <a:pt x="2522319" y="1992731"/>
                    <a:pt x="2536430" y="2074395"/>
                    <a:pt x="2591781" y="2147674"/>
                  </a:cubicBezTo>
                  <a:cubicBezTo>
                    <a:pt x="2632954" y="2202208"/>
                    <a:pt x="2673854" y="2256946"/>
                    <a:pt x="2713868" y="2312434"/>
                  </a:cubicBezTo>
                  <a:cubicBezTo>
                    <a:pt x="2737658" y="2345427"/>
                    <a:pt x="2756745" y="2381282"/>
                    <a:pt x="2766016" y="2421297"/>
                  </a:cubicBezTo>
                  <a:cubicBezTo>
                    <a:pt x="2777604" y="2471263"/>
                    <a:pt x="2770924" y="2520548"/>
                    <a:pt x="2752314" y="2567174"/>
                  </a:cubicBezTo>
                  <a:cubicBezTo>
                    <a:pt x="2733023" y="2615436"/>
                    <a:pt x="2709642" y="2662130"/>
                    <a:pt x="2687351" y="2709165"/>
                  </a:cubicBezTo>
                  <a:cubicBezTo>
                    <a:pt x="2683125" y="2718027"/>
                    <a:pt x="2683602" y="2723140"/>
                    <a:pt x="2690828" y="2729888"/>
                  </a:cubicBezTo>
                  <a:cubicBezTo>
                    <a:pt x="2768674" y="2802009"/>
                    <a:pt x="2856678" y="2855861"/>
                    <a:pt x="2961519" y="2878220"/>
                  </a:cubicBezTo>
                  <a:cubicBezTo>
                    <a:pt x="2983468" y="2882923"/>
                    <a:pt x="3006577" y="2883196"/>
                    <a:pt x="3029208" y="2883537"/>
                  </a:cubicBezTo>
                  <a:cubicBezTo>
                    <a:pt x="3051908" y="2883877"/>
                    <a:pt x="3066837" y="2870789"/>
                    <a:pt x="3075698" y="2850476"/>
                  </a:cubicBezTo>
                  <a:cubicBezTo>
                    <a:pt x="3081560" y="2837047"/>
                    <a:pt x="3088514" y="2823891"/>
                    <a:pt x="3092399" y="2809848"/>
                  </a:cubicBezTo>
                  <a:cubicBezTo>
                    <a:pt x="3096625" y="2794579"/>
                    <a:pt x="3105624" y="2793215"/>
                    <a:pt x="3118507" y="2795942"/>
                  </a:cubicBezTo>
                  <a:cubicBezTo>
                    <a:pt x="3147887" y="2802145"/>
                    <a:pt x="3174268" y="2814620"/>
                    <a:pt x="3196558" y="2834525"/>
                  </a:cubicBezTo>
                  <a:cubicBezTo>
                    <a:pt x="3218099" y="2853748"/>
                    <a:pt x="3238344" y="2874402"/>
                    <a:pt x="3259204" y="2894307"/>
                  </a:cubicBezTo>
                  <a:cubicBezTo>
                    <a:pt x="3267997" y="2902692"/>
                    <a:pt x="3277063" y="2910735"/>
                    <a:pt x="3288311" y="2921028"/>
                  </a:cubicBezTo>
                  <a:cubicBezTo>
                    <a:pt x="3259340" y="2957021"/>
                    <a:pt x="3229960" y="2993422"/>
                    <a:pt x="3199353" y="3031391"/>
                  </a:cubicBezTo>
                  <a:cubicBezTo>
                    <a:pt x="3153886" y="2980879"/>
                    <a:pt x="3113803" y="2925936"/>
                    <a:pt x="3043660" y="2906577"/>
                  </a:cubicBezTo>
                  <a:cubicBezTo>
                    <a:pt x="3030163" y="2930776"/>
                    <a:pt x="3016734" y="2954771"/>
                    <a:pt x="3002146" y="2980879"/>
                  </a:cubicBezTo>
                  <a:cubicBezTo>
                    <a:pt x="3063428" y="3001465"/>
                    <a:pt x="3098261" y="3050409"/>
                    <a:pt x="3136708" y="3098808"/>
                  </a:cubicBezTo>
                  <a:cubicBezTo>
                    <a:pt x="3101602" y="3132209"/>
                    <a:pt x="3066905" y="3165270"/>
                    <a:pt x="3031458" y="3199081"/>
                  </a:cubicBezTo>
                  <a:cubicBezTo>
                    <a:pt x="3002214" y="3157840"/>
                    <a:pt x="2972562" y="3119599"/>
                    <a:pt x="2929753" y="3091105"/>
                  </a:cubicBezTo>
                  <a:cubicBezTo>
                    <a:pt x="2913938" y="3111487"/>
                    <a:pt x="2898532" y="3131323"/>
                    <a:pt x="2882104" y="3152592"/>
                  </a:cubicBezTo>
                  <a:cubicBezTo>
                    <a:pt x="2917823" y="3179995"/>
                    <a:pt x="2944477" y="3214351"/>
                    <a:pt x="2967176" y="3254842"/>
                  </a:cubicBezTo>
                  <a:cubicBezTo>
                    <a:pt x="2924095" y="3286471"/>
                    <a:pt x="2881491" y="3317828"/>
                    <a:pt x="2836569" y="3350821"/>
                  </a:cubicBezTo>
                  <a:cubicBezTo>
                    <a:pt x="2819936" y="3252183"/>
                    <a:pt x="2757427" y="3182108"/>
                    <a:pt x="2704461" y="3106783"/>
                  </a:cubicBezTo>
                  <a:cubicBezTo>
                    <a:pt x="2676172" y="3066565"/>
                    <a:pt x="2648837" y="3025869"/>
                    <a:pt x="2632000" y="2979175"/>
                  </a:cubicBezTo>
                  <a:cubicBezTo>
                    <a:pt x="2615776" y="2934253"/>
                    <a:pt x="2612299" y="2888581"/>
                    <a:pt x="2623342" y="2841955"/>
                  </a:cubicBezTo>
                  <a:cubicBezTo>
                    <a:pt x="2624092" y="2838683"/>
                    <a:pt x="2624092" y="2835206"/>
                    <a:pt x="2624978" y="2827231"/>
                  </a:cubicBezTo>
                  <a:cubicBezTo>
                    <a:pt x="2619798" y="2834252"/>
                    <a:pt x="2616935" y="2837524"/>
                    <a:pt x="2614753" y="2841137"/>
                  </a:cubicBezTo>
                  <a:cubicBezTo>
                    <a:pt x="2568468" y="2916870"/>
                    <a:pt x="2562537" y="2996012"/>
                    <a:pt x="2601393" y="3075563"/>
                  </a:cubicBezTo>
                  <a:cubicBezTo>
                    <a:pt x="2626887" y="3127710"/>
                    <a:pt x="2657698" y="3177268"/>
                    <a:pt x="2686806" y="3227643"/>
                  </a:cubicBezTo>
                  <a:cubicBezTo>
                    <a:pt x="2712709" y="3272429"/>
                    <a:pt x="2738136" y="3317146"/>
                    <a:pt x="2749519" y="3368408"/>
                  </a:cubicBezTo>
                  <a:cubicBezTo>
                    <a:pt x="2756404" y="3399628"/>
                    <a:pt x="2756949" y="3399697"/>
                    <a:pt x="2729819" y="3415102"/>
                  </a:cubicBezTo>
                  <a:cubicBezTo>
                    <a:pt x="2704802" y="3429281"/>
                    <a:pt x="2679512" y="3443051"/>
                    <a:pt x="2652722" y="3457911"/>
                  </a:cubicBezTo>
                  <a:cubicBezTo>
                    <a:pt x="2649791" y="3439506"/>
                    <a:pt x="2647814" y="3423146"/>
                    <a:pt x="2644474" y="3407059"/>
                  </a:cubicBezTo>
                  <a:cubicBezTo>
                    <a:pt x="2632681" y="3350616"/>
                    <a:pt x="2608550" y="3298809"/>
                    <a:pt x="2583124" y="3247548"/>
                  </a:cubicBezTo>
                  <a:cubicBezTo>
                    <a:pt x="2552858" y="3186334"/>
                    <a:pt x="2521705" y="3125529"/>
                    <a:pt x="2492871" y="3063702"/>
                  </a:cubicBezTo>
                  <a:cubicBezTo>
                    <a:pt x="2459469" y="2991990"/>
                    <a:pt x="2462332" y="2919938"/>
                    <a:pt x="2500437" y="2850816"/>
                  </a:cubicBezTo>
                  <a:cubicBezTo>
                    <a:pt x="2531658" y="2794170"/>
                    <a:pt x="2566355" y="2739432"/>
                    <a:pt x="2598325" y="2683126"/>
                  </a:cubicBezTo>
                  <a:cubicBezTo>
                    <a:pt x="2616526" y="2651087"/>
                    <a:pt x="2634113" y="2618435"/>
                    <a:pt x="2648769" y="2584693"/>
                  </a:cubicBezTo>
                  <a:cubicBezTo>
                    <a:pt x="2689191" y="2491917"/>
                    <a:pt x="2682239" y="2401596"/>
                    <a:pt x="2625933" y="2317410"/>
                  </a:cubicBezTo>
                  <a:cubicBezTo>
                    <a:pt x="2591372" y="2265740"/>
                    <a:pt x="2552449" y="2216932"/>
                    <a:pt x="2515638" y="2166761"/>
                  </a:cubicBezTo>
                  <a:cubicBezTo>
                    <a:pt x="2504868" y="2152037"/>
                    <a:pt x="2494779" y="2136904"/>
                    <a:pt x="2484214" y="2122044"/>
                  </a:cubicBezTo>
                  <a:cubicBezTo>
                    <a:pt x="2432679" y="2049173"/>
                    <a:pt x="2428862" y="1969622"/>
                    <a:pt x="2453470" y="1887209"/>
                  </a:cubicBezTo>
                  <a:cubicBezTo>
                    <a:pt x="2468944" y="1835470"/>
                    <a:pt x="2487486" y="1784617"/>
                    <a:pt x="2504664" y="1733356"/>
                  </a:cubicBezTo>
                  <a:cubicBezTo>
                    <a:pt x="2526545" y="1668188"/>
                    <a:pt x="2540656" y="1601180"/>
                    <a:pt x="2538883" y="1532468"/>
                  </a:cubicBezTo>
                  <a:cubicBezTo>
                    <a:pt x="2534521" y="1359869"/>
                    <a:pt x="2466558" y="1217264"/>
                    <a:pt x="2332065" y="1107583"/>
                  </a:cubicBezTo>
                  <a:cubicBezTo>
                    <a:pt x="2323885" y="1100903"/>
                    <a:pt x="2314410" y="1095722"/>
                    <a:pt x="2305480" y="1090064"/>
                  </a:cubicBezTo>
                  <a:cubicBezTo>
                    <a:pt x="2302549" y="1088224"/>
                    <a:pt x="2299208" y="1086997"/>
                    <a:pt x="2293755" y="1087338"/>
                  </a:cubicBezTo>
                  <a:cubicBezTo>
                    <a:pt x="2297436" y="1092655"/>
                    <a:pt x="2300776" y="1098244"/>
                    <a:pt x="2304798" y="1103289"/>
                  </a:cubicBezTo>
                  <a:cubicBezTo>
                    <a:pt x="2364512" y="1177727"/>
                    <a:pt x="2414751" y="1257210"/>
                    <a:pt x="2438269" y="1351144"/>
                  </a:cubicBezTo>
                  <a:cubicBezTo>
                    <a:pt x="2467308" y="1467028"/>
                    <a:pt x="2459810" y="1580526"/>
                    <a:pt x="2418432" y="1692456"/>
                  </a:cubicBezTo>
                  <a:cubicBezTo>
                    <a:pt x="2396006" y="1753056"/>
                    <a:pt x="2374056" y="1813929"/>
                    <a:pt x="2355651" y="1875825"/>
                  </a:cubicBezTo>
                  <a:cubicBezTo>
                    <a:pt x="2321363" y="1990959"/>
                    <a:pt x="2343858" y="2095390"/>
                    <a:pt x="2419728" y="2188984"/>
                  </a:cubicBezTo>
                  <a:cubicBezTo>
                    <a:pt x="2455379" y="2233019"/>
                    <a:pt x="2489326" y="2278555"/>
                    <a:pt x="2522251" y="2324704"/>
                  </a:cubicBezTo>
                  <a:cubicBezTo>
                    <a:pt x="2546518" y="2358719"/>
                    <a:pt x="2563015" y="2396620"/>
                    <a:pt x="2569286" y="2438679"/>
                  </a:cubicBezTo>
                  <a:cubicBezTo>
                    <a:pt x="2575966" y="2483806"/>
                    <a:pt x="2568536" y="2527501"/>
                    <a:pt x="2548972" y="2567174"/>
                  </a:cubicBezTo>
                  <a:cubicBezTo>
                    <a:pt x="2523546" y="2618776"/>
                    <a:pt x="2493212" y="2667925"/>
                    <a:pt x="2464377" y="2717755"/>
                  </a:cubicBezTo>
                  <a:cubicBezTo>
                    <a:pt x="2441337" y="2757564"/>
                    <a:pt x="2415842" y="2796078"/>
                    <a:pt x="2393892" y="2836501"/>
                  </a:cubicBezTo>
                  <a:cubicBezTo>
                    <a:pt x="2344744" y="2927027"/>
                    <a:pt x="2343653" y="3019462"/>
                    <a:pt x="2389461" y="3111555"/>
                  </a:cubicBezTo>
                  <a:cubicBezTo>
                    <a:pt x="2423477" y="3179926"/>
                    <a:pt x="2460014" y="3247071"/>
                    <a:pt x="2494439" y="3315170"/>
                  </a:cubicBezTo>
                  <a:cubicBezTo>
                    <a:pt x="2520342" y="3366431"/>
                    <a:pt x="2539838" y="3420010"/>
                    <a:pt x="2546382" y="3477543"/>
                  </a:cubicBezTo>
                  <a:cubicBezTo>
                    <a:pt x="2546791" y="3481088"/>
                    <a:pt x="2546927" y="3484633"/>
                    <a:pt x="2547609" y="3488109"/>
                  </a:cubicBezTo>
                  <a:cubicBezTo>
                    <a:pt x="2550540" y="3502288"/>
                    <a:pt x="2544882" y="3509923"/>
                    <a:pt x="2531181" y="3514967"/>
                  </a:cubicBezTo>
                  <a:cubicBezTo>
                    <a:pt x="2496620" y="3527714"/>
                    <a:pt x="2462536" y="3541825"/>
                    <a:pt x="2429476" y="3554913"/>
                  </a:cubicBezTo>
                  <a:cubicBezTo>
                    <a:pt x="2426135" y="3521579"/>
                    <a:pt x="2425181" y="3489268"/>
                    <a:pt x="2419319" y="3457911"/>
                  </a:cubicBezTo>
                  <a:cubicBezTo>
                    <a:pt x="2407867" y="3396220"/>
                    <a:pt x="2380532" y="3340119"/>
                    <a:pt x="2352720" y="3284358"/>
                  </a:cubicBezTo>
                  <a:cubicBezTo>
                    <a:pt x="2322249" y="3223281"/>
                    <a:pt x="2290551" y="3162680"/>
                    <a:pt x="2262194" y="3100648"/>
                  </a:cubicBezTo>
                  <a:cubicBezTo>
                    <a:pt x="2241062" y="3054226"/>
                    <a:pt x="2229269" y="3005146"/>
                    <a:pt x="2238472" y="2953067"/>
                  </a:cubicBezTo>
                  <a:cubicBezTo>
                    <a:pt x="2246584" y="2906986"/>
                    <a:pt x="2264989" y="2864927"/>
                    <a:pt x="2289052" y="2825526"/>
                  </a:cubicBezTo>
                  <a:cubicBezTo>
                    <a:pt x="2324635" y="2767244"/>
                    <a:pt x="2362399" y="2710256"/>
                    <a:pt x="2398051" y="2651974"/>
                  </a:cubicBezTo>
                  <a:cubicBezTo>
                    <a:pt x="2425113" y="2607801"/>
                    <a:pt x="2446449" y="2561039"/>
                    <a:pt x="2454902" y="2509164"/>
                  </a:cubicBezTo>
                  <a:cubicBezTo>
                    <a:pt x="2464036" y="2452790"/>
                    <a:pt x="2457560" y="2398052"/>
                    <a:pt x="2428248" y="2349244"/>
                  </a:cubicBezTo>
                  <a:cubicBezTo>
                    <a:pt x="2401800" y="2305140"/>
                    <a:pt x="2369898" y="2264308"/>
                    <a:pt x="2339904" y="2222317"/>
                  </a:cubicBezTo>
                  <a:cubicBezTo>
                    <a:pt x="2324635" y="2200913"/>
                    <a:pt x="2308138" y="2180326"/>
                    <a:pt x="2292528" y="2159126"/>
                  </a:cubicBezTo>
                  <a:cubicBezTo>
                    <a:pt x="2230701" y="2075145"/>
                    <a:pt x="2216522" y="1981892"/>
                    <a:pt x="2247061" y="1884005"/>
                  </a:cubicBezTo>
                  <a:cubicBezTo>
                    <a:pt x="2267715" y="1817678"/>
                    <a:pt x="2296346" y="1753670"/>
                    <a:pt x="2322726" y="1689184"/>
                  </a:cubicBezTo>
                  <a:cubicBezTo>
                    <a:pt x="2352856" y="1615495"/>
                    <a:pt x="2373919" y="1540171"/>
                    <a:pt x="2372488" y="1459666"/>
                  </a:cubicBezTo>
                  <a:cubicBezTo>
                    <a:pt x="2370375" y="1340714"/>
                    <a:pt x="2333156" y="1233760"/>
                    <a:pt x="2258717" y="1141462"/>
                  </a:cubicBezTo>
                  <a:cubicBezTo>
                    <a:pt x="2230701" y="1106697"/>
                    <a:pt x="2195458" y="1077726"/>
                    <a:pt x="2162738" y="1046847"/>
                  </a:cubicBezTo>
                  <a:cubicBezTo>
                    <a:pt x="2158376" y="1042688"/>
                    <a:pt x="2149650" y="1043166"/>
                    <a:pt x="2142970" y="1041529"/>
                  </a:cubicBezTo>
                  <a:cubicBezTo>
                    <a:pt x="2144401" y="1048210"/>
                    <a:pt x="2143788" y="1056458"/>
                    <a:pt x="2147537" y="1061298"/>
                  </a:cubicBezTo>
                  <a:cubicBezTo>
                    <a:pt x="2199003" y="1127556"/>
                    <a:pt x="2238949" y="1199472"/>
                    <a:pt x="2258717" y="1281750"/>
                  </a:cubicBezTo>
                  <a:cubicBezTo>
                    <a:pt x="2289120" y="1408268"/>
                    <a:pt x="2277463" y="1530287"/>
                    <a:pt x="2223952" y="1649101"/>
                  </a:cubicBezTo>
                  <a:cubicBezTo>
                    <a:pt x="2194095" y="1715428"/>
                    <a:pt x="2165124" y="1782368"/>
                    <a:pt x="2140311" y="1850671"/>
                  </a:cubicBezTo>
                  <a:cubicBezTo>
                    <a:pt x="2091299" y="1985505"/>
                    <a:pt x="2114612" y="2109160"/>
                    <a:pt x="2205411" y="2220340"/>
                  </a:cubicBezTo>
                  <a:cubicBezTo>
                    <a:pt x="2229746" y="2250129"/>
                    <a:pt x="2252855" y="2280941"/>
                    <a:pt x="2275759" y="2311821"/>
                  </a:cubicBezTo>
                  <a:cubicBezTo>
                    <a:pt x="2340722" y="2399551"/>
                    <a:pt x="2349720" y="2493485"/>
                    <a:pt x="2298936" y="2589737"/>
                  </a:cubicBezTo>
                  <a:cubicBezTo>
                    <a:pt x="2269760" y="2645089"/>
                    <a:pt x="2233700" y="2696691"/>
                    <a:pt x="2200912" y="2750134"/>
                  </a:cubicBezTo>
                  <a:cubicBezTo>
                    <a:pt x="2180802" y="2782922"/>
                    <a:pt x="2159943" y="2815233"/>
                    <a:pt x="2141470" y="2848908"/>
                  </a:cubicBezTo>
                  <a:cubicBezTo>
                    <a:pt x="2091163" y="2940524"/>
                    <a:pt x="2087073" y="3035140"/>
                    <a:pt x="2129405" y="3130505"/>
                  </a:cubicBezTo>
                  <a:cubicBezTo>
                    <a:pt x="2156194" y="3191038"/>
                    <a:pt x="2185847" y="3250343"/>
                    <a:pt x="2214477" y="3310057"/>
                  </a:cubicBezTo>
                  <a:cubicBezTo>
                    <a:pt x="2241403" y="3366227"/>
                    <a:pt x="2268193" y="3422737"/>
                    <a:pt x="2277804" y="3484769"/>
                  </a:cubicBezTo>
                  <a:cubicBezTo>
                    <a:pt x="2282848" y="3517489"/>
                    <a:pt x="2281826" y="3551232"/>
                    <a:pt x="2282371" y="3584497"/>
                  </a:cubicBezTo>
                  <a:cubicBezTo>
                    <a:pt x="2282439" y="3589882"/>
                    <a:pt x="2277122" y="3599017"/>
                    <a:pt x="2272692" y="3600176"/>
                  </a:cubicBezTo>
                  <a:cubicBezTo>
                    <a:pt x="2233155" y="3610332"/>
                    <a:pt x="2193209" y="3619126"/>
                    <a:pt x="2151968" y="3628601"/>
                  </a:cubicBezTo>
                  <a:cubicBezTo>
                    <a:pt x="2153536" y="3608765"/>
                    <a:pt x="2155785" y="3591246"/>
                    <a:pt x="2156262" y="3573727"/>
                  </a:cubicBezTo>
                  <a:cubicBezTo>
                    <a:pt x="2158784" y="3483201"/>
                    <a:pt x="2133904" y="3398742"/>
                    <a:pt x="2096889" y="3317419"/>
                  </a:cubicBezTo>
                  <a:cubicBezTo>
                    <a:pt x="2069281" y="3256682"/>
                    <a:pt x="2039424" y="3196900"/>
                    <a:pt x="2012089" y="3136027"/>
                  </a:cubicBezTo>
                  <a:cubicBezTo>
                    <a:pt x="1989935" y="3086742"/>
                    <a:pt x="1974870" y="3035481"/>
                    <a:pt x="1979983" y="2980266"/>
                  </a:cubicBezTo>
                  <a:cubicBezTo>
                    <a:pt x="1983391" y="2942910"/>
                    <a:pt x="1993684" y="2907122"/>
                    <a:pt x="2012021" y="2875084"/>
                  </a:cubicBezTo>
                  <a:cubicBezTo>
                    <a:pt x="2042833" y="2821096"/>
                    <a:pt x="2076984" y="2769016"/>
                    <a:pt x="2109363" y="2715982"/>
                  </a:cubicBezTo>
                  <a:cubicBezTo>
                    <a:pt x="2134654" y="2674605"/>
                    <a:pt x="2161784" y="2634046"/>
                    <a:pt x="2184143" y="2591100"/>
                  </a:cubicBezTo>
                  <a:cubicBezTo>
                    <a:pt x="2235472" y="2492463"/>
                    <a:pt x="2227565" y="2397097"/>
                    <a:pt x="2161170" y="2307390"/>
                  </a:cubicBezTo>
                  <a:cubicBezTo>
                    <a:pt x="2135540" y="2272829"/>
                    <a:pt x="2108682" y="2239155"/>
                    <a:pt x="2083119" y="2204526"/>
                  </a:cubicBezTo>
                  <a:cubicBezTo>
                    <a:pt x="2051762" y="2161921"/>
                    <a:pt x="2031176" y="2114613"/>
                    <a:pt x="2023064" y="2061989"/>
                  </a:cubicBezTo>
                  <a:cubicBezTo>
                    <a:pt x="2018361" y="2031313"/>
                    <a:pt x="1997706" y="2017271"/>
                    <a:pt x="1967849" y="2024224"/>
                  </a:cubicBezTo>
                  <a:cubicBezTo>
                    <a:pt x="1938810" y="2030973"/>
                    <a:pt x="1910248" y="2039494"/>
                    <a:pt x="1881209" y="2045969"/>
                  </a:cubicBezTo>
                  <a:cubicBezTo>
                    <a:pt x="1830152" y="2057421"/>
                    <a:pt x="1779708" y="2052445"/>
                    <a:pt x="1729878" y="2037994"/>
                  </a:cubicBezTo>
                  <a:cubicBezTo>
                    <a:pt x="1711950" y="2032813"/>
                    <a:pt x="1693954" y="2027633"/>
                    <a:pt x="1675754" y="2023406"/>
                  </a:cubicBezTo>
                  <a:cubicBezTo>
                    <a:pt x="1652372" y="2017953"/>
                    <a:pt x="1627968" y="2031041"/>
                    <a:pt x="1624901" y="2054763"/>
                  </a:cubicBezTo>
                  <a:cubicBezTo>
                    <a:pt x="1613926" y="2141062"/>
                    <a:pt x="1564641" y="2206639"/>
                    <a:pt x="1512494" y="2271193"/>
                  </a:cubicBezTo>
                  <a:cubicBezTo>
                    <a:pt x="1481205" y="2309912"/>
                    <a:pt x="1452439" y="2350335"/>
                    <a:pt x="1438260" y="2399006"/>
                  </a:cubicBezTo>
                  <a:cubicBezTo>
                    <a:pt x="1418969" y="2465264"/>
                    <a:pt x="1428853" y="2529409"/>
                    <a:pt x="1460823" y="2588510"/>
                  </a:cubicBezTo>
                  <a:cubicBezTo>
                    <a:pt x="1491294" y="2644884"/>
                    <a:pt x="1527559" y="2698191"/>
                    <a:pt x="1561369" y="2752792"/>
                  </a:cubicBezTo>
                  <a:cubicBezTo>
                    <a:pt x="1581615" y="2785513"/>
                    <a:pt x="1602815" y="2817619"/>
                    <a:pt x="1622311" y="2850748"/>
                  </a:cubicBezTo>
                  <a:cubicBezTo>
                    <a:pt x="1675345" y="2940865"/>
                    <a:pt x="1681820" y="3033845"/>
                    <a:pt x="1637239" y="3129278"/>
                  </a:cubicBezTo>
                  <a:cubicBezTo>
                    <a:pt x="1610041" y="3187493"/>
                    <a:pt x="1582365" y="3245435"/>
                    <a:pt x="1555234" y="3303649"/>
                  </a:cubicBezTo>
                  <a:cubicBezTo>
                    <a:pt x="1526059" y="3366227"/>
                    <a:pt x="1501314" y="3430644"/>
                    <a:pt x="1494566" y="3499698"/>
                  </a:cubicBezTo>
                  <a:cubicBezTo>
                    <a:pt x="1490544" y="3541143"/>
                    <a:pt x="1493816" y="3583270"/>
                    <a:pt x="1493816" y="3627033"/>
                  </a:cubicBezTo>
                  <a:cubicBezTo>
                    <a:pt x="1477933" y="3624034"/>
                    <a:pt x="1461777" y="3621239"/>
                    <a:pt x="1445758" y="3617762"/>
                  </a:cubicBezTo>
                  <a:cubicBezTo>
                    <a:pt x="1424490" y="3613127"/>
                    <a:pt x="1403563" y="3607197"/>
                    <a:pt x="1382158" y="3603311"/>
                  </a:cubicBezTo>
                  <a:cubicBezTo>
                    <a:pt x="1368934" y="3600925"/>
                    <a:pt x="1363685" y="3594245"/>
                    <a:pt x="1363072" y="3581430"/>
                  </a:cubicBezTo>
                  <a:cubicBezTo>
                    <a:pt x="1361231" y="3544347"/>
                    <a:pt x="1362526" y="3507741"/>
                    <a:pt x="1370911" y="3471272"/>
                  </a:cubicBezTo>
                  <a:cubicBezTo>
                    <a:pt x="1386521" y="3403582"/>
                    <a:pt x="1416924" y="3341959"/>
                    <a:pt x="1446644" y="3279927"/>
                  </a:cubicBezTo>
                  <a:cubicBezTo>
                    <a:pt x="1472412" y="3226144"/>
                    <a:pt x="1498451" y="3172360"/>
                    <a:pt x="1521560" y="3117417"/>
                  </a:cubicBezTo>
                  <a:cubicBezTo>
                    <a:pt x="1558915" y="3028459"/>
                    <a:pt x="1553530" y="2939911"/>
                    <a:pt x="1507654" y="2855588"/>
                  </a:cubicBezTo>
                  <a:cubicBezTo>
                    <a:pt x="1479433" y="2803713"/>
                    <a:pt x="1446372" y="2754360"/>
                    <a:pt x="1414538" y="2704530"/>
                  </a:cubicBezTo>
                  <a:cubicBezTo>
                    <a:pt x="1385362" y="2658926"/>
                    <a:pt x="1355233" y="2614005"/>
                    <a:pt x="1334987" y="2563357"/>
                  </a:cubicBezTo>
                  <a:cubicBezTo>
                    <a:pt x="1302335" y="2481556"/>
                    <a:pt x="1309152" y="2403300"/>
                    <a:pt x="1358232" y="2330635"/>
                  </a:cubicBezTo>
                  <a:cubicBezTo>
                    <a:pt x="1389316" y="2284554"/>
                    <a:pt x="1424831" y="2241404"/>
                    <a:pt x="1457892" y="2196618"/>
                  </a:cubicBezTo>
                  <a:cubicBezTo>
                    <a:pt x="1508676" y="2127974"/>
                    <a:pt x="1535466" y="2051695"/>
                    <a:pt x="1530013" y="1965532"/>
                  </a:cubicBezTo>
                  <a:cubicBezTo>
                    <a:pt x="1526263" y="1906295"/>
                    <a:pt x="1508881" y="1850398"/>
                    <a:pt x="1486386" y="1795933"/>
                  </a:cubicBezTo>
                  <a:cubicBezTo>
                    <a:pt x="1458574" y="1728652"/>
                    <a:pt x="1426467" y="1663008"/>
                    <a:pt x="1402404" y="1594432"/>
                  </a:cubicBezTo>
                  <a:cubicBezTo>
                    <a:pt x="1339827" y="1415902"/>
                    <a:pt x="1369070" y="1249030"/>
                    <a:pt x="1474797" y="1094018"/>
                  </a:cubicBezTo>
                  <a:cubicBezTo>
                    <a:pt x="1482500" y="1082702"/>
                    <a:pt x="1491771" y="1072477"/>
                    <a:pt x="1498860" y="1060889"/>
                  </a:cubicBezTo>
                  <a:cubicBezTo>
                    <a:pt x="1501996" y="1055776"/>
                    <a:pt x="1501655" y="1048551"/>
                    <a:pt x="1502882" y="1042279"/>
                  </a:cubicBezTo>
                  <a:cubicBezTo>
                    <a:pt x="1496611" y="1043370"/>
                    <a:pt x="1488908" y="1042484"/>
                    <a:pt x="1484341" y="1045892"/>
                  </a:cubicBezTo>
                  <a:cubicBezTo>
                    <a:pt x="1442691" y="1077045"/>
                    <a:pt x="1406494" y="1113787"/>
                    <a:pt x="1376023" y="1155982"/>
                  </a:cubicBezTo>
                  <a:cubicBezTo>
                    <a:pt x="1304653" y="1254892"/>
                    <a:pt x="1269342" y="1365186"/>
                    <a:pt x="1273841" y="1487478"/>
                  </a:cubicBezTo>
                  <a:cubicBezTo>
                    <a:pt x="1276432" y="1558099"/>
                    <a:pt x="1296677" y="1624630"/>
                    <a:pt x="1323603" y="1689524"/>
                  </a:cubicBezTo>
                  <a:cubicBezTo>
                    <a:pt x="1348552" y="1749716"/>
                    <a:pt x="1375410" y="1809430"/>
                    <a:pt x="1395519" y="1871258"/>
                  </a:cubicBezTo>
                  <a:cubicBezTo>
                    <a:pt x="1424695" y="1960897"/>
                    <a:pt x="1422990" y="2050059"/>
                    <a:pt x="1370297" y="2132541"/>
                  </a:cubicBezTo>
                  <a:cubicBezTo>
                    <a:pt x="1350733" y="2163217"/>
                    <a:pt x="1328170" y="2191983"/>
                    <a:pt x="1306561" y="2221295"/>
                  </a:cubicBezTo>
                  <a:cubicBezTo>
                    <a:pt x="1284339" y="2251425"/>
                    <a:pt x="1260549" y="2280464"/>
                    <a:pt x="1239212" y="2311275"/>
                  </a:cubicBezTo>
                  <a:cubicBezTo>
                    <a:pt x="1177385" y="2400710"/>
                    <a:pt x="1169955" y="2496212"/>
                    <a:pt x="1217944" y="2592804"/>
                  </a:cubicBezTo>
                  <a:cubicBezTo>
                    <a:pt x="1246847" y="2651019"/>
                    <a:pt x="1283998" y="2705144"/>
                    <a:pt x="1317195" y="2761245"/>
                  </a:cubicBezTo>
                  <a:cubicBezTo>
                    <a:pt x="1338804" y="2797783"/>
                    <a:pt x="1361436" y="2833843"/>
                    <a:pt x="1380795" y="2871539"/>
                  </a:cubicBezTo>
                  <a:cubicBezTo>
                    <a:pt x="1416378" y="2941001"/>
                    <a:pt x="1421491" y="3013395"/>
                    <a:pt x="1389520" y="3085311"/>
                  </a:cubicBezTo>
                  <a:cubicBezTo>
                    <a:pt x="1362458" y="3146252"/>
                    <a:pt x="1332260" y="3205830"/>
                    <a:pt x="1302403" y="3265544"/>
                  </a:cubicBezTo>
                  <a:cubicBezTo>
                    <a:pt x="1271592" y="3327099"/>
                    <a:pt x="1239826" y="3388313"/>
                    <a:pt x="1226942" y="3456616"/>
                  </a:cubicBezTo>
                  <a:cubicBezTo>
                    <a:pt x="1221012" y="3488109"/>
                    <a:pt x="1219853" y="3520557"/>
                    <a:pt x="1216376" y="3554231"/>
                  </a:cubicBezTo>
                  <a:cubicBezTo>
                    <a:pt x="1180657" y="3540052"/>
                    <a:pt x="1142620" y="3525260"/>
                    <a:pt x="1104992" y="3509445"/>
                  </a:cubicBezTo>
                  <a:cubicBezTo>
                    <a:pt x="1101379" y="3507946"/>
                    <a:pt x="1097766" y="3499493"/>
                    <a:pt x="1098584" y="3495130"/>
                  </a:cubicBezTo>
                  <a:cubicBezTo>
                    <a:pt x="1105401" y="3459002"/>
                    <a:pt x="1108195" y="3420965"/>
                    <a:pt x="1122033" y="3387563"/>
                  </a:cubicBezTo>
                  <a:cubicBezTo>
                    <a:pt x="1147596" y="3325599"/>
                    <a:pt x="1179839" y="3266362"/>
                    <a:pt x="1209083" y="3205830"/>
                  </a:cubicBezTo>
                  <a:cubicBezTo>
                    <a:pt x="1229328" y="3163975"/>
                    <a:pt x="1251005" y="3122734"/>
                    <a:pt x="1269069" y="3079994"/>
                  </a:cubicBezTo>
                  <a:cubicBezTo>
                    <a:pt x="1301040" y="3004260"/>
                    <a:pt x="1297154" y="2927981"/>
                    <a:pt x="1260549" y="2855384"/>
                  </a:cubicBezTo>
                  <a:cubicBezTo>
                    <a:pt x="1235122" y="2804940"/>
                    <a:pt x="1203902" y="2757360"/>
                    <a:pt x="1175204" y="2708552"/>
                  </a:cubicBezTo>
                  <a:cubicBezTo>
                    <a:pt x="1153390" y="2671537"/>
                    <a:pt x="1130145" y="2635273"/>
                    <a:pt x="1109832" y="2597372"/>
                  </a:cubicBezTo>
                  <a:cubicBezTo>
                    <a:pt x="1055434" y="2495803"/>
                    <a:pt x="1065523" y="2398938"/>
                    <a:pt x="1134440" y="2307526"/>
                  </a:cubicBezTo>
                  <a:cubicBezTo>
                    <a:pt x="1172545" y="2257014"/>
                    <a:pt x="1211673" y="2207252"/>
                    <a:pt x="1248619" y="2155855"/>
                  </a:cubicBezTo>
                  <a:cubicBezTo>
                    <a:pt x="1275682" y="2118226"/>
                    <a:pt x="1295450" y="2076576"/>
                    <a:pt x="1302199" y="2030018"/>
                  </a:cubicBezTo>
                  <a:cubicBezTo>
                    <a:pt x="1309629" y="1978620"/>
                    <a:pt x="1305811" y="1927427"/>
                    <a:pt x="1291087" y="1878211"/>
                  </a:cubicBezTo>
                  <a:cubicBezTo>
                    <a:pt x="1272273" y="1815361"/>
                    <a:pt x="1249710" y="1753601"/>
                    <a:pt x="1227351" y="1691910"/>
                  </a:cubicBezTo>
                  <a:cubicBezTo>
                    <a:pt x="1196949" y="1607792"/>
                    <a:pt x="1183588" y="1521834"/>
                    <a:pt x="1192859" y="1432535"/>
                  </a:cubicBezTo>
                  <a:cubicBezTo>
                    <a:pt x="1204106" y="1324354"/>
                    <a:pt x="1246370" y="1228920"/>
                    <a:pt x="1310992" y="1142621"/>
                  </a:cubicBezTo>
                  <a:cubicBezTo>
                    <a:pt x="1324557" y="1124557"/>
                    <a:pt x="1338327" y="1106697"/>
                    <a:pt x="1352029" y="1088769"/>
                  </a:cubicBezTo>
                  <a:cubicBezTo>
                    <a:pt x="1350938" y="1087406"/>
                    <a:pt x="1349847" y="1086111"/>
                    <a:pt x="1348757" y="1084747"/>
                  </a:cubicBezTo>
                  <a:cubicBezTo>
                    <a:pt x="1332397" y="1095927"/>
                    <a:pt x="1314878" y="1105811"/>
                    <a:pt x="1299881" y="1118558"/>
                  </a:cubicBezTo>
                  <a:cubicBezTo>
                    <a:pt x="1204447" y="1199881"/>
                    <a:pt x="1145551" y="1303359"/>
                    <a:pt x="1118557" y="1425105"/>
                  </a:cubicBezTo>
                  <a:cubicBezTo>
                    <a:pt x="1093062" y="1540034"/>
                    <a:pt x="1111672" y="1650942"/>
                    <a:pt x="1150050" y="1760282"/>
                  </a:cubicBezTo>
                  <a:cubicBezTo>
                    <a:pt x="1168455" y="1812634"/>
                    <a:pt x="1185769" y="1865532"/>
                    <a:pt x="1199675" y="1919247"/>
                  </a:cubicBezTo>
                  <a:cubicBezTo>
                    <a:pt x="1221148" y="2002138"/>
                    <a:pt x="1197903" y="2076099"/>
                    <a:pt x="1147460" y="2143039"/>
                  </a:cubicBezTo>
                  <a:cubicBezTo>
                    <a:pt x="1110581" y="2191983"/>
                    <a:pt x="1073158" y="2240518"/>
                    <a:pt x="1037302" y="2290143"/>
                  </a:cubicBezTo>
                  <a:cubicBezTo>
                    <a:pt x="1008126" y="2330566"/>
                    <a:pt x="984813" y="2374398"/>
                    <a:pt x="975679" y="2424160"/>
                  </a:cubicBezTo>
                  <a:cubicBezTo>
                    <a:pt x="964704" y="2484078"/>
                    <a:pt x="974929" y="2541952"/>
                    <a:pt x="1002060" y="2595190"/>
                  </a:cubicBezTo>
                  <a:cubicBezTo>
                    <a:pt x="1032598" y="2655041"/>
                    <a:pt x="1068250" y="2712233"/>
                    <a:pt x="1101583" y="2770584"/>
                  </a:cubicBezTo>
                  <a:cubicBezTo>
                    <a:pt x="1115626" y="2795192"/>
                    <a:pt x="1129736" y="2819732"/>
                    <a:pt x="1143302" y="2844613"/>
                  </a:cubicBezTo>
                  <a:cubicBezTo>
                    <a:pt x="1183929" y="2919120"/>
                    <a:pt x="1186587" y="2995262"/>
                    <a:pt x="1150186" y="3071814"/>
                  </a:cubicBezTo>
                  <a:cubicBezTo>
                    <a:pt x="1121556" y="3132073"/>
                    <a:pt x="1090949" y="3191379"/>
                    <a:pt x="1061433" y="3251229"/>
                  </a:cubicBezTo>
                  <a:cubicBezTo>
                    <a:pt x="1034098" y="3306581"/>
                    <a:pt x="1008331" y="3362546"/>
                    <a:pt x="998174" y="3424237"/>
                  </a:cubicBezTo>
                  <a:cubicBezTo>
                    <a:pt x="996470" y="3434598"/>
                    <a:pt x="995447" y="3445096"/>
                    <a:pt x="993811" y="3458184"/>
                  </a:cubicBezTo>
                  <a:cubicBezTo>
                    <a:pt x="960205" y="3439438"/>
                    <a:pt x="928235" y="3422055"/>
                    <a:pt x="896878" y="3403650"/>
                  </a:cubicBezTo>
                  <a:cubicBezTo>
                    <a:pt x="893674" y="3401742"/>
                    <a:pt x="892583" y="3393221"/>
                    <a:pt x="893265" y="3388176"/>
                  </a:cubicBezTo>
                  <a:cubicBezTo>
                    <a:pt x="901104" y="3331257"/>
                    <a:pt x="928371" y="3282245"/>
                    <a:pt x="956456" y="3233437"/>
                  </a:cubicBezTo>
                  <a:cubicBezTo>
                    <a:pt x="987744" y="3179108"/>
                    <a:pt x="1021419" y="3125870"/>
                    <a:pt x="1048413" y="3069496"/>
                  </a:cubicBezTo>
                  <a:cubicBezTo>
                    <a:pt x="1086314" y="2990422"/>
                    <a:pt x="1076702" y="2912235"/>
                    <a:pt x="1030962" y="2838069"/>
                  </a:cubicBezTo>
                  <a:cubicBezTo>
                    <a:pt x="1029394" y="2835547"/>
                    <a:pt x="1027486" y="2833229"/>
                    <a:pt x="1025509" y="2830980"/>
                  </a:cubicBezTo>
                  <a:cubicBezTo>
                    <a:pt x="1025032" y="2830435"/>
                    <a:pt x="1023668" y="2830571"/>
                    <a:pt x="1022714" y="2830366"/>
                  </a:cubicBezTo>
                  <a:cubicBezTo>
                    <a:pt x="1025236" y="2848294"/>
                    <a:pt x="1028917" y="2866086"/>
                    <a:pt x="1030076" y="2884014"/>
                  </a:cubicBezTo>
                  <a:cubicBezTo>
                    <a:pt x="1033893" y="2943523"/>
                    <a:pt x="1014125" y="2996966"/>
                    <a:pt x="983109" y="3045978"/>
                  </a:cubicBezTo>
                  <a:cubicBezTo>
                    <a:pt x="955024" y="3090423"/>
                    <a:pt x="923599" y="3132755"/>
                    <a:pt x="893470" y="3175905"/>
                  </a:cubicBezTo>
                  <a:cubicBezTo>
                    <a:pt x="860681" y="3222940"/>
                    <a:pt x="829120" y="3270452"/>
                    <a:pt x="815827" y="3327440"/>
                  </a:cubicBezTo>
                  <a:cubicBezTo>
                    <a:pt x="814260" y="3334120"/>
                    <a:pt x="812692" y="3340800"/>
                    <a:pt x="810374" y="3350753"/>
                  </a:cubicBezTo>
                  <a:cubicBezTo>
                    <a:pt x="765725" y="3317692"/>
                    <a:pt x="723257" y="3286199"/>
                    <a:pt x="680380" y="3254433"/>
                  </a:cubicBezTo>
                  <a:cubicBezTo>
                    <a:pt x="701580" y="3218032"/>
                    <a:pt x="724620" y="3186743"/>
                    <a:pt x="755159" y="3161862"/>
                  </a:cubicBezTo>
                  <a:cubicBezTo>
                    <a:pt x="763475" y="3155045"/>
                    <a:pt x="764566" y="3150819"/>
                    <a:pt x="757613" y="3142639"/>
                  </a:cubicBezTo>
                  <a:cubicBezTo>
                    <a:pt x="743911" y="3126483"/>
                    <a:pt x="731164" y="3109578"/>
                    <a:pt x="715349" y="3089605"/>
                  </a:cubicBezTo>
                  <a:cubicBezTo>
                    <a:pt x="697217" y="3106170"/>
                    <a:pt x="678403" y="3121303"/>
                    <a:pt x="662179" y="3138822"/>
                  </a:cubicBezTo>
                  <a:cubicBezTo>
                    <a:pt x="645751" y="3156545"/>
                    <a:pt x="631845" y="3176586"/>
                    <a:pt x="615008" y="3198059"/>
                  </a:cubicBezTo>
                  <a:cubicBezTo>
                    <a:pt x="580651" y="3165066"/>
                    <a:pt x="546159" y="3131937"/>
                    <a:pt x="511189" y="3098331"/>
                  </a:cubicBezTo>
                  <a:cubicBezTo>
                    <a:pt x="549295" y="3051295"/>
                    <a:pt x="582628" y="3001329"/>
                    <a:pt x="645001" y="2981356"/>
                  </a:cubicBezTo>
                  <a:cubicBezTo>
                    <a:pt x="631231" y="2956407"/>
                    <a:pt x="617939" y="2932344"/>
                    <a:pt x="603896" y="2906986"/>
                  </a:cubicBezTo>
                  <a:cubicBezTo>
                    <a:pt x="535048" y="2925255"/>
                    <a:pt x="494693" y="2978970"/>
                    <a:pt x="448817" y="3031118"/>
                  </a:cubicBezTo>
                  <a:cubicBezTo>
                    <a:pt x="418550" y="2994103"/>
                    <a:pt x="389034" y="2957975"/>
                    <a:pt x="358904" y="2921096"/>
                  </a:cubicBezTo>
                  <a:cubicBezTo>
                    <a:pt x="394351" y="2888785"/>
                    <a:pt x="426799" y="2855861"/>
                    <a:pt x="462995" y="2827776"/>
                  </a:cubicBezTo>
                  <a:cubicBezTo>
                    <a:pt x="481809" y="2813120"/>
                    <a:pt x="507031" y="2806440"/>
                    <a:pt x="529799" y="2797169"/>
                  </a:cubicBezTo>
                  <a:cubicBezTo>
                    <a:pt x="542819" y="2791920"/>
                    <a:pt x="552839" y="2794715"/>
                    <a:pt x="556929" y="2810734"/>
                  </a:cubicBezTo>
                  <a:cubicBezTo>
                    <a:pt x="559792" y="2821845"/>
                    <a:pt x="565587" y="2832275"/>
                    <a:pt x="570086" y="2842977"/>
                  </a:cubicBezTo>
                  <a:cubicBezTo>
                    <a:pt x="584537" y="2877674"/>
                    <a:pt x="601170" y="2887081"/>
                    <a:pt x="638184" y="2884900"/>
                  </a:cubicBezTo>
                  <a:cubicBezTo>
                    <a:pt x="721075" y="2880060"/>
                    <a:pt x="794218" y="2847681"/>
                    <a:pt x="862385" y="2803645"/>
                  </a:cubicBezTo>
                  <a:cubicBezTo>
                    <a:pt x="895378" y="2782309"/>
                    <a:pt x="924895" y="2755587"/>
                    <a:pt x="956251" y="2731661"/>
                  </a:cubicBezTo>
                  <a:cubicBezTo>
                    <a:pt x="965658" y="2724503"/>
                    <a:pt x="965931" y="2718095"/>
                    <a:pt x="960546" y="2707530"/>
                  </a:cubicBezTo>
                  <a:cubicBezTo>
                    <a:pt x="940709" y="2668334"/>
                    <a:pt x="921009" y="2628933"/>
                    <a:pt x="903490" y="2588646"/>
                  </a:cubicBezTo>
                  <a:cubicBezTo>
                    <a:pt x="860818" y="2490759"/>
                    <a:pt x="871452" y="2398256"/>
                    <a:pt x="935051" y="2312230"/>
                  </a:cubicBezTo>
                  <a:cubicBezTo>
                    <a:pt x="975679" y="2257287"/>
                    <a:pt x="1017056" y="2202890"/>
                    <a:pt x="1057002" y="2147402"/>
                  </a:cubicBezTo>
                  <a:cubicBezTo>
                    <a:pt x="1081679" y="2113182"/>
                    <a:pt x="1102265" y="2076304"/>
                    <a:pt x="1110172" y="2034313"/>
                  </a:cubicBezTo>
                  <a:cubicBezTo>
                    <a:pt x="1119307" y="1985710"/>
                    <a:pt x="1114058" y="1937175"/>
                    <a:pt x="1102060" y="1889867"/>
                  </a:cubicBezTo>
                  <a:cubicBezTo>
                    <a:pt x="1087200" y="1831175"/>
                    <a:pt x="1068454" y="1773438"/>
                    <a:pt x="1052912" y="1714883"/>
                  </a:cubicBezTo>
                  <a:cubicBezTo>
                    <a:pt x="1010240" y="1554213"/>
                    <a:pt x="1037779" y="1404041"/>
                    <a:pt x="1123669" y="1263617"/>
                  </a:cubicBezTo>
                  <a:cubicBezTo>
                    <a:pt x="1142893" y="1232192"/>
                    <a:pt x="1165592" y="1202813"/>
                    <a:pt x="1186656" y="1172478"/>
                  </a:cubicBezTo>
                  <a:cubicBezTo>
                    <a:pt x="1188632" y="1169615"/>
                    <a:pt x="1190473" y="1166684"/>
                    <a:pt x="1190609" y="1161094"/>
                  </a:cubicBezTo>
                  <a:cubicBezTo>
                    <a:pt x="1185088" y="1164366"/>
                    <a:pt x="1179089" y="1167025"/>
                    <a:pt x="1174113" y="1170979"/>
                  </a:cubicBezTo>
                  <a:cubicBezTo>
                    <a:pt x="1092176" y="1235260"/>
                    <a:pt x="1036893" y="1318765"/>
                    <a:pt x="999606" y="1414880"/>
                  </a:cubicBezTo>
                  <a:cubicBezTo>
                    <a:pt x="966749" y="1499543"/>
                    <a:pt x="957342" y="1586729"/>
                    <a:pt x="968317" y="1677118"/>
                  </a:cubicBezTo>
                  <a:cubicBezTo>
                    <a:pt x="976701" y="1746376"/>
                    <a:pt x="999197" y="1811816"/>
                    <a:pt x="1015625" y="1878960"/>
                  </a:cubicBezTo>
                  <a:cubicBezTo>
                    <a:pt x="1023396" y="1910726"/>
                    <a:pt x="1028440" y="1943310"/>
                    <a:pt x="1032598" y="1975826"/>
                  </a:cubicBezTo>
                  <a:cubicBezTo>
                    <a:pt x="1038733" y="2024292"/>
                    <a:pt x="1017738" y="2064988"/>
                    <a:pt x="990539" y="2102343"/>
                  </a:cubicBezTo>
                  <a:cubicBezTo>
                    <a:pt x="948208" y="2160422"/>
                    <a:pt x="903558" y="2216864"/>
                    <a:pt x="861227" y="2274942"/>
                  </a:cubicBezTo>
                  <a:cubicBezTo>
                    <a:pt x="829802" y="2318092"/>
                    <a:pt x="803285" y="2364241"/>
                    <a:pt x="794832" y="2418161"/>
                  </a:cubicBezTo>
                  <a:cubicBezTo>
                    <a:pt x="792514" y="2433021"/>
                    <a:pt x="794355" y="2448495"/>
                    <a:pt x="792582" y="2463492"/>
                  </a:cubicBezTo>
                  <a:cubicBezTo>
                    <a:pt x="791764" y="2470581"/>
                    <a:pt x="788765" y="2479239"/>
                    <a:pt x="783653" y="2483601"/>
                  </a:cubicBezTo>
                  <a:cubicBezTo>
                    <a:pt x="701443" y="2554222"/>
                    <a:pt x="606964" y="2594304"/>
                    <a:pt x="497760" y="2596895"/>
                  </a:cubicBezTo>
                  <a:cubicBezTo>
                    <a:pt x="495784" y="2596895"/>
                    <a:pt x="493875" y="2597508"/>
                    <a:pt x="489444" y="2598258"/>
                  </a:cubicBezTo>
                  <a:cubicBezTo>
                    <a:pt x="498647" y="2632750"/>
                    <a:pt x="507645" y="2666629"/>
                    <a:pt x="517597" y="2703985"/>
                  </a:cubicBezTo>
                  <a:cubicBezTo>
                    <a:pt x="422504" y="2707870"/>
                    <a:pt x="371515" y="2784013"/>
                    <a:pt x="301849" y="2835479"/>
                  </a:cubicBezTo>
                  <a:cubicBezTo>
                    <a:pt x="275332" y="2791170"/>
                    <a:pt x="249837" y="2748566"/>
                    <a:pt x="222979" y="2703712"/>
                  </a:cubicBezTo>
                  <a:cubicBezTo>
                    <a:pt x="273968" y="2695260"/>
                    <a:pt x="306211" y="2662130"/>
                    <a:pt x="340227" y="2632137"/>
                  </a:cubicBezTo>
                  <a:cubicBezTo>
                    <a:pt x="380377" y="2596758"/>
                    <a:pt x="425026" y="2573582"/>
                    <a:pt x="480173" y="2576172"/>
                  </a:cubicBezTo>
                  <a:cubicBezTo>
                    <a:pt x="482082" y="2576240"/>
                    <a:pt x="483991" y="2575422"/>
                    <a:pt x="486990" y="2574809"/>
                  </a:cubicBezTo>
                  <a:cubicBezTo>
                    <a:pt x="482423" y="2549655"/>
                    <a:pt x="478128" y="2524842"/>
                    <a:pt x="473493" y="2500166"/>
                  </a:cubicBezTo>
                  <a:cubicBezTo>
                    <a:pt x="467971" y="2471058"/>
                    <a:pt x="467835" y="2470718"/>
                    <a:pt x="437637" y="2472081"/>
                  </a:cubicBezTo>
                  <a:cubicBezTo>
                    <a:pt x="383717" y="2474467"/>
                    <a:pt x="338727" y="2498052"/>
                    <a:pt x="297350" y="2530841"/>
                  </a:cubicBezTo>
                  <a:cubicBezTo>
                    <a:pt x="274786" y="2548769"/>
                    <a:pt x="251132" y="2565333"/>
                    <a:pt x="227956" y="2582443"/>
                  </a:cubicBezTo>
                  <a:cubicBezTo>
                    <a:pt x="225502" y="2584216"/>
                    <a:pt x="222775" y="2585579"/>
                    <a:pt x="220048" y="2586942"/>
                  </a:cubicBezTo>
                  <a:cubicBezTo>
                    <a:pt x="179762" y="2607256"/>
                    <a:pt x="173081" y="2605143"/>
                    <a:pt x="155971" y="2564652"/>
                  </a:cubicBezTo>
                  <a:cubicBezTo>
                    <a:pt x="142747" y="2533499"/>
                    <a:pt x="130341" y="2501938"/>
                    <a:pt x="117662" y="2470581"/>
                  </a:cubicBezTo>
                  <a:cubicBezTo>
                    <a:pt x="116230" y="2466968"/>
                    <a:pt x="115344" y="2463083"/>
                    <a:pt x="113844" y="2457970"/>
                  </a:cubicBezTo>
                  <a:cubicBezTo>
                    <a:pt x="175876" y="2461447"/>
                    <a:pt x="224956" y="2433021"/>
                    <a:pt x="272673" y="2400233"/>
                  </a:cubicBezTo>
                  <a:cubicBezTo>
                    <a:pt x="309688" y="2374739"/>
                    <a:pt x="346021" y="2347335"/>
                    <a:pt x="390534" y="2335747"/>
                  </a:cubicBezTo>
                  <a:cubicBezTo>
                    <a:pt x="411393" y="2330294"/>
                    <a:pt x="432934" y="2327772"/>
                    <a:pt x="456724" y="2323477"/>
                  </a:cubicBezTo>
                  <a:lnTo>
                    <a:pt x="456724" y="2204662"/>
                  </a:lnTo>
                  <a:cubicBezTo>
                    <a:pt x="430889" y="2201663"/>
                    <a:pt x="404781" y="2205412"/>
                    <a:pt x="378809" y="2212092"/>
                  </a:cubicBezTo>
                  <a:cubicBezTo>
                    <a:pt x="331365" y="2224294"/>
                    <a:pt x="290942" y="2250198"/>
                    <a:pt x="250587" y="2276442"/>
                  </a:cubicBezTo>
                  <a:cubicBezTo>
                    <a:pt x="214527" y="2299823"/>
                    <a:pt x="178535" y="2323682"/>
                    <a:pt x="135521" y="2333020"/>
                  </a:cubicBezTo>
                  <a:cubicBezTo>
                    <a:pt x="134022" y="2333361"/>
                    <a:pt x="132658" y="2334043"/>
                    <a:pt x="131159" y="2334384"/>
                  </a:cubicBezTo>
                  <a:cubicBezTo>
                    <a:pt x="76148" y="2345631"/>
                    <a:pt x="72262" y="2343382"/>
                    <a:pt x="58697" y="2289871"/>
                  </a:cubicBezTo>
                  <a:cubicBezTo>
                    <a:pt x="50790" y="2258582"/>
                    <a:pt x="43564" y="2227157"/>
                    <a:pt x="35589" y="2194028"/>
                  </a:cubicBezTo>
                  <a:cubicBezTo>
                    <a:pt x="53721" y="2194028"/>
                    <a:pt x="70149" y="2194369"/>
                    <a:pt x="86509" y="2194028"/>
                  </a:cubicBezTo>
                  <a:cubicBezTo>
                    <a:pt x="143360" y="2192596"/>
                    <a:pt x="193531" y="2170647"/>
                    <a:pt x="241930" y="2143107"/>
                  </a:cubicBezTo>
                  <a:cubicBezTo>
                    <a:pt x="279285" y="2121907"/>
                    <a:pt x="316573" y="2100367"/>
                    <a:pt x="354746" y="2080734"/>
                  </a:cubicBezTo>
                  <a:cubicBezTo>
                    <a:pt x="388898" y="2063147"/>
                    <a:pt x="426049" y="2055717"/>
                    <a:pt x="464359" y="2053263"/>
                  </a:cubicBezTo>
                  <a:cubicBezTo>
                    <a:pt x="468858" y="2052991"/>
                    <a:pt x="476015" y="2048287"/>
                    <a:pt x="476969" y="2044402"/>
                  </a:cubicBezTo>
                  <a:cubicBezTo>
                    <a:pt x="486922" y="2003160"/>
                    <a:pt x="495920" y="1961715"/>
                    <a:pt x="505122" y="1920338"/>
                  </a:cubicBezTo>
                  <a:cubicBezTo>
                    <a:pt x="505395" y="1918974"/>
                    <a:pt x="504850" y="1917407"/>
                    <a:pt x="504168" y="1912362"/>
                  </a:cubicBezTo>
                  <a:cubicBezTo>
                    <a:pt x="483377" y="1913862"/>
                    <a:pt x="462382" y="1914407"/>
                    <a:pt x="441727" y="1917066"/>
                  </a:cubicBezTo>
                  <a:cubicBezTo>
                    <a:pt x="379695" y="1925041"/>
                    <a:pt x="325571" y="1953535"/>
                    <a:pt x="272332" y="1984142"/>
                  </a:cubicBezTo>
                  <a:cubicBezTo>
                    <a:pt x="227206" y="2010114"/>
                    <a:pt x="182420" y="2036903"/>
                    <a:pt x="131295" y="2050332"/>
                  </a:cubicBezTo>
                  <a:cubicBezTo>
                    <a:pt x="92508" y="2060557"/>
                    <a:pt x="53585" y="2060830"/>
                    <a:pt x="12684" y="2055445"/>
                  </a:cubicBezTo>
                  <a:cubicBezTo>
                    <a:pt x="8867" y="2013045"/>
                    <a:pt x="5118" y="1971940"/>
                    <a:pt x="1573" y="1932812"/>
                  </a:cubicBezTo>
                  <a:cubicBezTo>
                    <a:pt x="35861" y="1930699"/>
                    <a:pt x="68581" y="1930426"/>
                    <a:pt x="100824" y="1926336"/>
                  </a:cubicBezTo>
                  <a:cubicBezTo>
                    <a:pt x="159925" y="1918906"/>
                    <a:pt x="212550" y="1892866"/>
                    <a:pt x="265107" y="1866418"/>
                  </a:cubicBezTo>
                  <a:cubicBezTo>
                    <a:pt x="313846" y="1841946"/>
                    <a:pt x="362858" y="1817815"/>
                    <a:pt x="413302" y="1797296"/>
                  </a:cubicBezTo>
                  <a:cubicBezTo>
                    <a:pt x="451952" y="1781550"/>
                    <a:pt x="493670" y="1777664"/>
                    <a:pt x="535661" y="1782027"/>
                  </a:cubicBezTo>
                  <a:cubicBezTo>
                    <a:pt x="543023" y="1782777"/>
                    <a:pt x="549840" y="1784140"/>
                    <a:pt x="554339" y="1774256"/>
                  </a:cubicBezTo>
                  <a:cubicBezTo>
                    <a:pt x="575675" y="1727902"/>
                    <a:pt x="597966" y="1681958"/>
                    <a:pt x="619847" y="1635877"/>
                  </a:cubicBezTo>
                  <a:cubicBezTo>
                    <a:pt x="620870" y="1633696"/>
                    <a:pt x="621211" y="1631174"/>
                    <a:pt x="622029" y="1628038"/>
                  </a:cubicBezTo>
                  <a:cubicBezTo>
                    <a:pt x="552703" y="1613927"/>
                    <a:pt x="484604" y="1617813"/>
                    <a:pt x="420186" y="1643375"/>
                  </a:cubicBezTo>
                  <a:cubicBezTo>
                    <a:pt x="360200" y="1667234"/>
                    <a:pt x="302803" y="1697636"/>
                    <a:pt x="244520" y="1725653"/>
                  </a:cubicBezTo>
                  <a:cubicBezTo>
                    <a:pt x="198303" y="1747875"/>
                    <a:pt x="151336" y="1768121"/>
                    <a:pt x="99802" y="1773165"/>
                  </a:cubicBezTo>
                  <a:cubicBezTo>
                    <a:pt x="70217" y="1776028"/>
                    <a:pt x="40292" y="1774529"/>
                    <a:pt x="10435" y="1775210"/>
                  </a:cubicBezTo>
                  <a:cubicBezTo>
                    <a:pt x="-199" y="1775415"/>
                    <a:pt x="-335" y="1768666"/>
                    <a:pt x="142" y="1761032"/>
                  </a:cubicBezTo>
                  <a:cubicBezTo>
                    <a:pt x="3346" y="1713042"/>
                    <a:pt x="4913" y="1664916"/>
                    <a:pt x="10026" y="1617199"/>
                  </a:cubicBezTo>
                  <a:cubicBezTo>
                    <a:pt x="20660" y="1518085"/>
                    <a:pt x="39610" y="1420401"/>
                    <a:pt x="66809" y="1324422"/>
                  </a:cubicBezTo>
                  <a:cubicBezTo>
                    <a:pt x="94962" y="1225035"/>
                    <a:pt x="130204" y="1128238"/>
                    <a:pt x="175126" y="1035258"/>
                  </a:cubicBezTo>
                  <a:cubicBezTo>
                    <a:pt x="327002" y="720804"/>
                    <a:pt x="550726" y="469882"/>
                    <a:pt x="845139" y="282354"/>
                  </a:cubicBezTo>
                  <a:cubicBezTo>
                    <a:pt x="1028849" y="165380"/>
                    <a:pt x="1227828" y="85216"/>
                    <a:pt x="1440918" y="40089"/>
                  </a:cubicBezTo>
                  <a:cubicBezTo>
                    <a:pt x="1577389" y="10641"/>
                    <a:pt x="1715836" y="-2583"/>
                    <a:pt x="1855578" y="416"/>
                  </a:cubicBezTo>
                  <a:cubicBezTo>
                    <a:pt x="1987072" y="3279"/>
                    <a:pt x="2116862" y="19503"/>
                    <a:pt x="2245016" y="50246"/>
                  </a:cubicBezTo>
                  <a:cubicBezTo>
                    <a:pt x="2350061" y="75400"/>
                    <a:pt x="2452107" y="109006"/>
                    <a:pt x="2550949" y="152224"/>
                  </a:cubicBezTo>
                  <a:cubicBezTo>
                    <a:pt x="2637180" y="189920"/>
                    <a:pt x="2719799" y="234365"/>
                    <a:pt x="2799418" y="284740"/>
                  </a:cubicBezTo>
                  <a:cubicBezTo>
                    <a:pt x="2875219" y="332730"/>
                    <a:pt x="2946794" y="386241"/>
                    <a:pt x="3014621" y="444660"/>
                  </a:cubicBezTo>
                  <a:cubicBezTo>
                    <a:pt x="3077198" y="498580"/>
                    <a:pt x="3135412" y="556863"/>
                    <a:pt x="3190082" y="618963"/>
                  </a:cubicBezTo>
                  <a:cubicBezTo>
                    <a:pt x="3309920" y="754888"/>
                    <a:pt x="3407262" y="905264"/>
                    <a:pt x="3482450" y="1070023"/>
                  </a:cubicBezTo>
                  <a:cubicBezTo>
                    <a:pt x="3549118" y="1216105"/>
                    <a:pt x="3596289" y="1368254"/>
                    <a:pt x="3621306" y="1527014"/>
                  </a:cubicBezTo>
                  <a:cubicBezTo>
                    <a:pt x="3628464" y="1572414"/>
                    <a:pt x="3633508" y="1618154"/>
                    <a:pt x="3639711" y="1663689"/>
                  </a:cubicBezTo>
                  <a:cubicBezTo>
                    <a:pt x="3640257" y="1667575"/>
                    <a:pt x="3641756" y="1671324"/>
                    <a:pt x="3642779" y="1675141"/>
                  </a:cubicBezTo>
                  <a:lnTo>
                    <a:pt x="3642779" y="1775483"/>
                  </a:lnTo>
                  <a:cubicBezTo>
                    <a:pt x="3555661" y="1786867"/>
                    <a:pt x="3475497" y="1764713"/>
                    <a:pt x="3398741" y="1725517"/>
                  </a:cubicBezTo>
                  <a:cubicBezTo>
                    <a:pt x="3362749" y="1707111"/>
                    <a:pt x="3326757" y="1688638"/>
                    <a:pt x="3290560" y="1670574"/>
                  </a:cubicBezTo>
                  <a:cubicBezTo>
                    <a:pt x="3220008" y="1635264"/>
                    <a:pt x="3145774" y="1617063"/>
                    <a:pt x="3066496" y="1623130"/>
                  </a:cubicBezTo>
                  <a:cubicBezTo>
                    <a:pt x="3052180" y="1624221"/>
                    <a:pt x="3037934" y="1626675"/>
                    <a:pt x="3024028" y="1628447"/>
                  </a:cubicBezTo>
                  <a:cubicBezTo>
                    <a:pt x="3047272" y="1679163"/>
                    <a:pt x="3069359" y="1727834"/>
                    <a:pt x="3092126" y="1776233"/>
                  </a:cubicBezTo>
                  <a:cubicBezTo>
                    <a:pt x="3093762" y="1779641"/>
                    <a:pt x="3100647" y="1782027"/>
                    <a:pt x="3105214" y="1782300"/>
                  </a:cubicBezTo>
                  <a:cubicBezTo>
                    <a:pt x="3134390" y="1784276"/>
                    <a:pt x="3163974" y="1783254"/>
                    <a:pt x="3192809" y="1787549"/>
                  </a:cubicBezTo>
                  <a:cubicBezTo>
                    <a:pt x="3247138" y="1795592"/>
                    <a:pt x="3294787" y="1821973"/>
                    <a:pt x="3343117" y="1846445"/>
                  </a:cubicBezTo>
                  <a:cubicBezTo>
                    <a:pt x="3385449" y="1867849"/>
                    <a:pt x="3427644" y="1890071"/>
                    <a:pt x="3471680" y="1907590"/>
                  </a:cubicBezTo>
                  <a:cubicBezTo>
                    <a:pt x="3526350" y="1929336"/>
                    <a:pt x="3583883" y="1937311"/>
                    <a:pt x="3642779" y="1927632"/>
                  </a:cubicBezTo>
                  <a:lnTo>
                    <a:pt x="3642779" y="1982370"/>
                  </a:lnTo>
                  <a:close/>
                  <a:moveTo>
                    <a:pt x="973361" y="710443"/>
                  </a:moveTo>
                  <a:cubicBezTo>
                    <a:pt x="973361" y="713919"/>
                    <a:pt x="973020" y="715146"/>
                    <a:pt x="973361" y="715828"/>
                  </a:cubicBezTo>
                  <a:cubicBezTo>
                    <a:pt x="974929" y="718418"/>
                    <a:pt x="976633" y="720872"/>
                    <a:pt x="978474" y="723258"/>
                  </a:cubicBezTo>
                  <a:cubicBezTo>
                    <a:pt x="1053321" y="821214"/>
                    <a:pt x="1119170" y="924760"/>
                    <a:pt x="1171318" y="1036690"/>
                  </a:cubicBezTo>
                  <a:cubicBezTo>
                    <a:pt x="1184133" y="1064229"/>
                    <a:pt x="1191904" y="1066615"/>
                    <a:pt x="1219853" y="1052913"/>
                  </a:cubicBezTo>
                  <a:cubicBezTo>
                    <a:pt x="1385567" y="971931"/>
                    <a:pt x="1560756" y="926259"/>
                    <a:pt x="1744738" y="916102"/>
                  </a:cubicBezTo>
                  <a:cubicBezTo>
                    <a:pt x="1835809" y="911058"/>
                    <a:pt x="1926949" y="914398"/>
                    <a:pt x="2017406" y="928032"/>
                  </a:cubicBezTo>
                  <a:cubicBezTo>
                    <a:pt x="2158512" y="949231"/>
                    <a:pt x="2293346" y="990541"/>
                    <a:pt x="2421364" y="1053936"/>
                  </a:cubicBezTo>
                  <a:cubicBezTo>
                    <a:pt x="2446790" y="1066547"/>
                    <a:pt x="2455447" y="1063343"/>
                    <a:pt x="2467308" y="1037167"/>
                  </a:cubicBezTo>
                  <a:cubicBezTo>
                    <a:pt x="2514821" y="932599"/>
                    <a:pt x="2575762" y="836143"/>
                    <a:pt x="2644678" y="744526"/>
                  </a:cubicBezTo>
                  <a:cubicBezTo>
                    <a:pt x="2652381" y="734301"/>
                    <a:pt x="2659812" y="723803"/>
                    <a:pt x="2669832" y="710034"/>
                  </a:cubicBezTo>
                  <a:cubicBezTo>
                    <a:pt x="2541201" y="719304"/>
                    <a:pt x="2428453" y="758500"/>
                    <a:pt x="2326475" y="837574"/>
                  </a:cubicBezTo>
                  <a:cubicBezTo>
                    <a:pt x="2365126" y="728030"/>
                    <a:pt x="2416728" y="630074"/>
                    <a:pt x="2480601" y="534572"/>
                  </a:cubicBezTo>
                  <a:cubicBezTo>
                    <a:pt x="2318227" y="552159"/>
                    <a:pt x="2176372" y="605397"/>
                    <a:pt x="2060351" y="720191"/>
                  </a:cubicBezTo>
                  <a:cubicBezTo>
                    <a:pt x="2034243" y="651819"/>
                    <a:pt x="2009090" y="585629"/>
                    <a:pt x="1983527" y="519643"/>
                  </a:cubicBezTo>
                  <a:cubicBezTo>
                    <a:pt x="1979983" y="510577"/>
                    <a:pt x="1985163" y="506692"/>
                    <a:pt x="1990480" y="501988"/>
                  </a:cubicBezTo>
                  <a:cubicBezTo>
                    <a:pt x="2040515" y="457748"/>
                    <a:pt x="2090617" y="413508"/>
                    <a:pt x="2140584" y="369199"/>
                  </a:cubicBezTo>
                  <a:cubicBezTo>
                    <a:pt x="2146651" y="363814"/>
                    <a:pt x="2152172" y="357679"/>
                    <a:pt x="2160012" y="349840"/>
                  </a:cubicBezTo>
                  <a:cubicBezTo>
                    <a:pt x="2152854" y="348749"/>
                    <a:pt x="2149923" y="348135"/>
                    <a:pt x="2146924" y="347931"/>
                  </a:cubicBezTo>
                  <a:cubicBezTo>
                    <a:pt x="2075757" y="342887"/>
                    <a:pt x="2004659" y="337638"/>
                    <a:pt x="1933493" y="333139"/>
                  </a:cubicBezTo>
                  <a:cubicBezTo>
                    <a:pt x="1922518" y="332457"/>
                    <a:pt x="1916724" y="329321"/>
                    <a:pt x="1912225" y="318619"/>
                  </a:cubicBezTo>
                  <a:cubicBezTo>
                    <a:pt x="1884344" y="252361"/>
                    <a:pt x="1855646" y="186512"/>
                    <a:pt x="1827152" y="120594"/>
                  </a:cubicBezTo>
                  <a:cubicBezTo>
                    <a:pt x="1825312" y="116368"/>
                    <a:pt x="1822790" y="112414"/>
                    <a:pt x="1819518" y="106279"/>
                  </a:cubicBezTo>
                  <a:cubicBezTo>
                    <a:pt x="1816654" y="111528"/>
                    <a:pt x="1814950" y="113982"/>
                    <a:pt x="1813792" y="116709"/>
                  </a:cubicBezTo>
                  <a:cubicBezTo>
                    <a:pt x="1784616" y="184058"/>
                    <a:pt x="1755168" y="251202"/>
                    <a:pt x="1726742" y="318824"/>
                  </a:cubicBezTo>
                  <a:cubicBezTo>
                    <a:pt x="1722175" y="329730"/>
                    <a:pt x="1715972" y="332662"/>
                    <a:pt x="1705338" y="333275"/>
                  </a:cubicBezTo>
                  <a:cubicBezTo>
                    <a:pt x="1641193" y="337092"/>
                    <a:pt x="1577116" y="341387"/>
                    <a:pt x="1512971" y="345750"/>
                  </a:cubicBezTo>
                  <a:cubicBezTo>
                    <a:pt x="1502814" y="346431"/>
                    <a:pt x="1492725" y="348272"/>
                    <a:pt x="1478615" y="350112"/>
                  </a:cubicBezTo>
                  <a:cubicBezTo>
                    <a:pt x="1488022" y="359042"/>
                    <a:pt x="1494361" y="365314"/>
                    <a:pt x="1501042" y="371244"/>
                  </a:cubicBezTo>
                  <a:cubicBezTo>
                    <a:pt x="1550599" y="415280"/>
                    <a:pt x="1600156" y="459316"/>
                    <a:pt x="1650055" y="503011"/>
                  </a:cubicBezTo>
                  <a:cubicBezTo>
                    <a:pt x="1657076" y="509146"/>
                    <a:pt x="1657348" y="514463"/>
                    <a:pt x="1654213" y="522643"/>
                  </a:cubicBezTo>
                  <a:cubicBezTo>
                    <a:pt x="1635671" y="570223"/>
                    <a:pt x="1617675" y="618077"/>
                    <a:pt x="1599475" y="665793"/>
                  </a:cubicBezTo>
                  <a:cubicBezTo>
                    <a:pt x="1592726" y="683449"/>
                    <a:pt x="1585909" y="701104"/>
                    <a:pt x="1578616" y="720191"/>
                  </a:cubicBezTo>
                  <a:cubicBezTo>
                    <a:pt x="1461437" y="605806"/>
                    <a:pt x="1320195" y="552159"/>
                    <a:pt x="1158366" y="534368"/>
                  </a:cubicBezTo>
                  <a:cubicBezTo>
                    <a:pt x="1222375" y="630278"/>
                    <a:pt x="1273500" y="728439"/>
                    <a:pt x="1312492" y="837301"/>
                  </a:cubicBezTo>
                  <a:cubicBezTo>
                    <a:pt x="1210650" y="758500"/>
                    <a:pt x="1097970" y="719236"/>
                    <a:pt x="973361" y="710238"/>
                  </a:cubicBezTo>
                  <a:close/>
                  <a:moveTo>
                    <a:pt x="1748556" y="1447600"/>
                  </a:moveTo>
                  <a:cubicBezTo>
                    <a:pt x="1736286" y="1440715"/>
                    <a:pt x="1725243" y="1434921"/>
                    <a:pt x="1714472" y="1428513"/>
                  </a:cubicBezTo>
                  <a:cubicBezTo>
                    <a:pt x="1699407" y="1419515"/>
                    <a:pt x="1683661" y="1416243"/>
                    <a:pt x="1666551" y="1421697"/>
                  </a:cubicBezTo>
                  <a:cubicBezTo>
                    <a:pt x="1657417" y="1424628"/>
                    <a:pt x="1648282" y="1427491"/>
                    <a:pt x="1639080" y="1430217"/>
                  </a:cubicBezTo>
                  <a:cubicBezTo>
                    <a:pt x="1601997" y="1441329"/>
                    <a:pt x="1566346" y="1442760"/>
                    <a:pt x="1530422" y="1423196"/>
                  </a:cubicBezTo>
                  <a:cubicBezTo>
                    <a:pt x="1495043" y="1403905"/>
                    <a:pt x="1467026" y="1421219"/>
                    <a:pt x="1461437" y="1461710"/>
                  </a:cubicBezTo>
                  <a:cubicBezTo>
                    <a:pt x="1455506" y="1504656"/>
                    <a:pt x="1460210" y="1546783"/>
                    <a:pt x="1471116" y="1588024"/>
                  </a:cubicBezTo>
                  <a:cubicBezTo>
                    <a:pt x="1505132" y="1716382"/>
                    <a:pt x="1570981" y="1824222"/>
                    <a:pt x="1680866" y="1901864"/>
                  </a:cubicBezTo>
                  <a:cubicBezTo>
                    <a:pt x="1723948" y="1932335"/>
                    <a:pt x="1772278" y="1950127"/>
                    <a:pt x="1825721" y="1948491"/>
                  </a:cubicBezTo>
                  <a:cubicBezTo>
                    <a:pt x="1874528" y="1946991"/>
                    <a:pt x="1918564" y="1929336"/>
                    <a:pt x="1958510" y="1901864"/>
                  </a:cubicBezTo>
                  <a:cubicBezTo>
                    <a:pt x="2041196" y="1845150"/>
                    <a:pt x="2097434" y="1767030"/>
                    <a:pt x="2137925" y="1676709"/>
                  </a:cubicBezTo>
                  <a:cubicBezTo>
                    <a:pt x="2164238" y="1618017"/>
                    <a:pt x="2181143" y="1556531"/>
                    <a:pt x="2179507" y="1491772"/>
                  </a:cubicBezTo>
                  <a:cubicBezTo>
                    <a:pt x="2179030" y="1471799"/>
                    <a:pt x="2173304" y="1450667"/>
                    <a:pt x="2164647" y="1432603"/>
                  </a:cubicBezTo>
                  <a:cubicBezTo>
                    <a:pt x="2154967" y="1412289"/>
                    <a:pt x="2137653" y="1411608"/>
                    <a:pt x="2118021" y="1421492"/>
                  </a:cubicBezTo>
                  <a:cubicBezTo>
                    <a:pt x="2103024" y="1429059"/>
                    <a:pt x="2086255" y="1434376"/>
                    <a:pt x="2069758" y="1437239"/>
                  </a:cubicBezTo>
                  <a:cubicBezTo>
                    <a:pt x="2041605" y="1442147"/>
                    <a:pt x="2014816" y="1434989"/>
                    <a:pt x="1988504" y="1424287"/>
                  </a:cubicBezTo>
                  <a:cubicBezTo>
                    <a:pt x="1960555" y="1412903"/>
                    <a:pt x="1948421" y="1418425"/>
                    <a:pt x="1934788" y="1445487"/>
                  </a:cubicBezTo>
                  <a:cubicBezTo>
                    <a:pt x="1929812" y="1455439"/>
                    <a:pt x="1925790" y="1466073"/>
                    <a:pt x="1919314" y="1474935"/>
                  </a:cubicBezTo>
                  <a:cubicBezTo>
                    <a:pt x="1913588" y="1482774"/>
                    <a:pt x="1904999" y="1488637"/>
                    <a:pt x="1895796" y="1497021"/>
                  </a:cubicBezTo>
                  <a:cubicBezTo>
                    <a:pt x="1892320" y="1487818"/>
                    <a:pt x="1890275" y="1483251"/>
                    <a:pt x="1888775" y="1478548"/>
                  </a:cubicBezTo>
                  <a:cubicBezTo>
                    <a:pt x="1872688" y="1427423"/>
                    <a:pt x="1871870" y="1375752"/>
                    <a:pt x="1878073" y="1322582"/>
                  </a:cubicBezTo>
                  <a:cubicBezTo>
                    <a:pt x="1882981" y="1281136"/>
                    <a:pt x="1903636" y="1254824"/>
                    <a:pt x="1938810" y="1236964"/>
                  </a:cubicBezTo>
                  <a:cubicBezTo>
                    <a:pt x="2006772" y="1202472"/>
                    <a:pt x="2076575" y="1201926"/>
                    <a:pt x="2147810" y="1225853"/>
                  </a:cubicBezTo>
                  <a:cubicBezTo>
                    <a:pt x="2154354" y="1228034"/>
                    <a:pt x="2161784" y="1227625"/>
                    <a:pt x="2168873" y="1228375"/>
                  </a:cubicBezTo>
                  <a:cubicBezTo>
                    <a:pt x="2168396" y="1221149"/>
                    <a:pt x="2169419" y="1213447"/>
                    <a:pt x="2167169" y="1206834"/>
                  </a:cubicBezTo>
                  <a:cubicBezTo>
                    <a:pt x="2149582" y="1154959"/>
                    <a:pt x="2117475" y="1112832"/>
                    <a:pt x="2074735" y="1079499"/>
                  </a:cubicBezTo>
                  <a:cubicBezTo>
                    <a:pt x="1989390" y="1012968"/>
                    <a:pt x="1891706" y="987814"/>
                    <a:pt x="1784480" y="995858"/>
                  </a:cubicBezTo>
                  <a:cubicBezTo>
                    <a:pt x="1709087" y="1001516"/>
                    <a:pt x="1639966" y="1024488"/>
                    <a:pt x="1578343" y="1068524"/>
                  </a:cubicBezTo>
                  <a:cubicBezTo>
                    <a:pt x="1527218" y="1105061"/>
                    <a:pt x="1488567" y="1151483"/>
                    <a:pt x="1469685" y="1212492"/>
                  </a:cubicBezTo>
                  <a:cubicBezTo>
                    <a:pt x="1468390" y="1216787"/>
                    <a:pt x="1468253" y="1223808"/>
                    <a:pt x="1470707" y="1226194"/>
                  </a:cubicBezTo>
                  <a:cubicBezTo>
                    <a:pt x="1473229" y="1228648"/>
                    <a:pt x="1479978" y="1227966"/>
                    <a:pt x="1484545" y="1226944"/>
                  </a:cubicBezTo>
                  <a:cubicBezTo>
                    <a:pt x="1510108" y="1221286"/>
                    <a:pt x="1535193" y="1212833"/>
                    <a:pt x="1561029" y="1209629"/>
                  </a:cubicBezTo>
                  <a:cubicBezTo>
                    <a:pt x="1615971" y="1202949"/>
                    <a:pt x="1667573" y="1214674"/>
                    <a:pt x="1714609" y="1244599"/>
                  </a:cubicBezTo>
                  <a:cubicBezTo>
                    <a:pt x="1738672" y="1259936"/>
                    <a:pt x="1756872" y="1278819"/>
                    <a:pt x="1757417" y="1309835"/>
                  </a:cubicBezTo>
                  <a:cubicBezTo>
                    <a:pt x="1757622" y="1320878"/>
                    <a:pt x="1760621" y="1331853"/>
                    <a:pt x="1761439" y="1342896"/>
                  </a:cubicBezTo>
                  <a:cubicBezTo>
                    <a:pt x="1764030" y="1377865"/>
                    <a:pt x="1761644" y="1412289"/>
                    <a:pt x="1748488" y="1447532"/>
                  </a:cubicBezTo>
                  <a:close/>
                  <a:moveTo>
                    <a:pt x="598102" y="1204585"/>
                  </a:moveTo>
                  <a:cubicBezTo>
                    <a:pt x="596057" y="1194837"/>
                    <a:pt x="594694" y="1187475"/>
                    <a:pt x="592990" y="1180181"/>
                  </a:cubicBezTo>
                  <a:cubicBezTo>
                    <a:pt x="565791" y="1065388"/>
                    <a:pt x="508735" y="969477"/>
                    <a:pt x="412961" y="898652"/>
                  </a:cubicBezTo>
                  <a:cubicBezTo>
                    <a:pt x="405803" y="893335"/>
                    <a:pt x="393806" y="889722"/>
                    <a:pt x="385626" y="891767"/>
                  </a:cubicBezTo>
                  <a:cubicBezTo>
                    <a:pt x="374106" y="894630"/>
                    <a:pt x="375469" y="907445"/>
                    <a:pt x="375810" y="917738"/>
                  </a:cubicBezTo>
                  <a:cubicBezTo>
                    <a:pt x="377718" y="972476"/>
                    <a:pt x="375946" y="1026942"/>
                    <a:pt x="365244" y="1080998"/>
                  </a:cubicBezTo>
                  <a:cubicBezTo>
                    <a:pt x="342885" y="1194019"/>
                    <a:pt x="294282" y="1295588"/>
                    <a:pt x="231637" y="1391090"/>
                  </a:cubicBezTo>
                  <a:cubicBezTo>
                    <a:pt x="178398" y="1472208"/>
                    <a:pt x="116026" y="1546101"/>
                    <a:pt x="50517" y="1617472"/>
                  </a:cubicBezTo>
                  <a:cubicBezTo>
                    <a:pt x="47041" y="1621289"/>
                    <a:pt x="44109" y="1625516"/>
                    <a:pt x="40906" y="1629606"/>
                  </a:cubicBezTo>
                  <a:cubicBezTo>
                    <a:pt x="41451" y="1631242"/>
                    <a:pt x="41928" y="1632946"/>
                    <a:pt x="42473" y="1634582"/>
                  </a:cubicBezTo>
                  <a:cubicBezTo>
                    <a:pt x="66400" y="1636559"/>
                    <a:pt x="90395" y="1640308"/>
                    <a:pt x="114321" y="1640103"/>
                  </a:cubicBezTo>
                  <a:cubicBezTo>
                    <a:pt x="163197" y="1639694"/>
                    <a:pt x="208596" y="1623471"/>
                    <a:pt x="252837" y="1604384"/>
                  </a:cubicBezTo>
                  <a:cubicBezTo>
                    <a:pt x="306211" y="1581343"/>
                    <a:pt x="358700" y="1556122"/>
                    <a:pt x="412688" y="1534581"/>
                  </a:cubicBezTo>
                  <a:cubicBezTo>
                    <a:pt x="496124" y="1501247"/>
                    <a:pt x="581606" y="1490136"/>
                    <a:pt x="668996" y="1519584"/>
                  </a:cubicBezTo>
                  <a:cubicBezTo>
                    <a:pt x="678744" y="1522856"/>
                    <a:pt x="682561" y="1517744"/>
                    <a:pt x="687196" y="1511132"/>
                  </a:cubicBezTo>
                  <a:cubicBezTo>
                    <a:pt x="769065" y="1395384"/>
                    <a:pt x="864635" y="1292657"/>
                    <a:pt x="976565" y="1205335"/>
                  </a:cubicBezTo>
                  <a:cubicBezTo>
                    <a:pt x="995515" y="1190542"/>
                    <a:pt x="1014875" y="1176227"/>
                    <a:pt x="1037234" y="1159254"/>
                  </a:cubicBezTo>
                  <a:cubicBezTo>
                    <a:pt x="881268" y="1101585"/>
                    <a:pt x="737435" y="1122307"/>
                    <a:pt x="598102" y="1204721"/>
                  </a:cubicBezTo>
                  <a:close/>
                  <a:moveTo>
                    <a:pt x="3599834" y="1630833"/>
                  </a:moveTo>
                  <a:cubicBezTo>
                    <a:pt x="3594721" y="1624698"/>
                    <a:pt x="3591722" y="1620812"/>
                    <a:pt x="3588450" y="1617267"/>
                  </a:cubicBezTo>
                  <a:cubicBezTo>
                    <a:pt x="3528054" y="1551623"/>
                    <a:pt x="3470385" y="1483728"/>
                    <a:pt x="3420009" y="1409904"/>
                  </a:cubicBezTo>
                  <a:cubicBezTo>
                    <a:pt x="3317555" y="1259664"/>
                    <a:pt x="3251364" y="1097972"/>
                    <a:pt x="3262953" y="911603"/>
                  </a:cubicBezTo>
                  <a:cubicBezTo>
                    <a:pt x="3263362" y="904855"/>
                    <a:pt x="3258863" y="893607"/>
                    <a:pt x="3253955" y="891835"/>
                  </a:cubicBezTo>
                  <a:cubicBezTo>
                    <a:pt x="3247547" y="889449"/>
                    <a:pt x="3236708" y="892039"/>
                    <a:pt x="3230642" y="896470"/>
                  </a:cubicBezTo>
                  <a:cubicBezTo>
                    <a:pt x="3150886" y="953867"/>
                    <a:pt x="3096693" y="1030555"/>
                    <a:pt x="3064451" y="1122785"/>
                  </a:cubicBezTo>
                  <a:cubicBezTo>
                    <a:pt x="3055248" y="1149165"/>
                    <a:pt x="3048909" y="1176500"/>
                    <a:pt x="3041001" y="1204244"/>
                  </a:cubicBezTo>
                  <a:cubicBezTo>
                    <a:pt x="2975902" y="1163957"/>
                    <a:pt x="2905894" y="1138054"/>
                    <a:pt x="2829684" y="1129874"/>
                  </a:cubicBezTo>
                  <a:cubicBezTo>
                    <a:pt x="2753269" y="1121694"/>
                    <a:pt x="2679307" y="1129874"/>
                    <a:pt x="2604869" y="1159799"/>
                  </a:cubicBezTo>
                  <a:cubicBezTo>
                    <a:pt x="2611004" y="1164775"/>
                    <a:pt x="2614412" y="1167502"/>
                    <a:pt x="2617821" y="1170297"/>
                  </a:cubicBezTo>
                  <a:cubicBezTo>
                    <a:pt x="2665742" y="1210038"/>
                    <a:pt x="2715368" y="1247871"/>
                    <a:pt x="2761176" y="1289862"/>
                  </a:cubicBezTo>
                  <a:cubicBezTo>
                    <a:pt x="2832683" y="1355438"/>
                    <a:pt x="2894511" y="1429877"/>
                    <a:pt x="2949385" y="1509973"/>
                  </a:cubicBezTo>
                  <a:cubicBezTo>
                    <a:pt x="2955793" y="1519312"/>
                    <a:pt x="2961587" y="1520948"/>
                    <a:pt x="2973039" y="1518289"/>
                  </a:cubicBezTo>
                  <a:cubicBezTo>
                    <a:pt x="3001941" y="1511609"/>
                    <a:pt x="3031321" y="1504724"/>
                    <a:pt x="3060838" y="1503156"/>
                  </a:cubicBezTo>
                  <a:cubicBezTo>
                    <a:pt x="3135412" y="1499202"/>
                    <a:pt x="3204193" y="1523129"/>
                    <a:pt x="3271542" y="1552100"/>
                  </a:cubicBezTo>
                  <a:cubicBezTo>
                    <a:pt x="3329075" y="1576845"/>
                    <a:pt x="3386199" y="1602748"/>
                    <a:pt x="3444754" y="1624766"/>
                  </a:cubicBezTo>
                  <a:cubicBezTo>
                    <a:pt x="3493834" y="1643239"/>
                    <a:pt x="3545164" y="1645557"/>
                    <a:pt x="3599902" y="1630901"/>
                  </a:cubicBezTo>
                  <a:close/>
                  <a:moveTo>
                    <a:pt x="1684274" y="1346986"/>
                  </a:moveTo>
                  <a:cubicBezTo>
                    <a:pt x="1686456" y="1330353"/>
                    <a:pt x="1678889" y="1318969"/>
                    <a:pt x="1668800" y="1309766"/>
                  </a:cubicBezTo>
                  <a:cubicBezTo>
                    <a:pt x="1621765" y="1266889"/>
                    <a:pt x="1566482" y="1255369"/>
                    <a:pt x="1505404" y="1269343"/>
                  </a:cubicBezTo>
                  <a:cubicBezTo>
                    <a:pt x="1488158" y="1273297"/>
                    <a:pt x="1473638" y="1283113"/>
                    <a:pt x="1472071" y="1302200"/>
                  </a:cubicBezTo>
                  <a:cubicBezTo>
                    <a:pt x="1470366" y="1322854"/>
                    <a:pt x="1479024" y="1340237"/>
                    <a:pt x="1495247" y="1353189"/>
                  </a:cubicBezTo>
                  <a:cubicBezTo>
                    <a:pt x="1557007" y="1310653"/>
                    <a:pt x="1619788" y="1329603"/>
                    <a:pt x="1684274" y="1346986"/>
                  </a:cubicBezTo>
                  <a:close/>
                  <a:moveTo>
                    <a:pt x="2144879" y="1353802"/>
                  </a:moveTo>
                  <a:cubicBezTo>
                    <a:pt x="2161170" y="1339624"/>
                    <a:pt x="2170509" y="1323195"/>
                    <a:pt x="2166828" y="1302541"/>
                  </a:cubicBezTo>
                  <a:cubicBezTo>
                    <a:pt x="2163147" y="1281750"/>
                    <a:pt x="2146651" y="1272070"/>
                    <a:pt x="2127837" y="1269752"/>
                  </a:cubicBezTo>
                  <a:cubicBezTo>
                    <a:pt x="2105546" y="1267026"/>
                    <a:pt x="2082574" y="1265526"/>
                    <a:pt x="2060351" y="1267639"/>
                  </a:cubicBezTo>
                  <a:cubicBezTo>
                    <a:pt x="2029199" y="1270639"/>
                    <a:pt x="2000910" y="1282841"/>
                    <a:pt x="1977597" y="1304790"/>
                  </a:cubicBezTo>
                  <a:cubicBezTo>
                    <a:pt x="1970030" y="1311880"/>
                    <a:pt x="1964441" y="1334443"/>
                    <a:pt x="1971053" y="1339010"/>
                  </a:cubicBezTo>
                  <a:cubicBezTo>
                    <a:pt x="1976165" y="1342487"/>
                    <a:pt x="1986049" y="1339215"/>
                    <a:pt x="1993821" y="1338533"/>
                  </a:cubicBezTo>
                  <a:cubicBezTo>
                    <a:pt x="1996820" y="1338260"/>
                    <a:pt x="1999683" y="1337033"/>
                    <a:pt x="2002614" y="1336352"/>
                  </a:cubicBezTo>
                  <a:cubicBezTo>
                    <a:pt x="2051490" y="1325649"/>
                    <a:pt x="2100297" y="1316106"/>
                    <a:pt x="2144879" y="1353734"/>
                  </a:cubicBezTo>
                  <a:close/>
                </a:path>
              </a:pathLst>
            </a:cu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906632" y="2255185"/>
              <a:ext cx="381053" cy="148379"/>
            </a:xfrm>
            <a:custGeom>
              <a:avLst/>
              <a:gdLst/>
              <a:ahLst/>
              <a:cxnLst/>
              <a:rect l="l" t="t" r="r" b="b"/>
              <a:pathLst>
                <a:path w="381053" h="148379" extrusionOk="0">
                  <a:moveTo>
                    <a:pt x="379622" y="148380"/>
                  </a:moveTo>
                  <a:cubicBezTo>
                    <a:pt x="253649" y="127248"/>
                    <a:pt x="127677" y="127384"/>
                    <a:pt x="1704" y="148380"/>
                  </a:cubicBezTo>
                  <a:cubicBezTo>
                    <a:pt x="1159" y="146812"/>
                    <a:pt x="545" y="145244"/>
                    <a:pt x="0" y="143608"/>
                  </a:cubicBezTo>
                  <a:cubicBezTo>
                    <a:pt x="2795" y="140745"/>
                    <a:pt x="5317" y="137473"/>
                    <a:pt x="8453" y="135019"/>
                  </a:cubicBezTo>
                  <a:cubicBezTo>
                    <a:pt x="66122" y="90642"/>
                    <a:pt x="123791" y="46265"/>
                    <a:pt x="181938" y="2434"/>
                  </a:cubicBezTo>
                  <a:cubicBezTo>
                    <a:pt x="185687" y="-429"/>
                    <a:pt x="195026" y="-906"/>
                    <a:pt x="198570" y="1752"/>
                  </a:cubicBezTo>
                  <a:cubicBezTo>
                    <a:pt x="257944" y="46402"/>
                    <a:pt x="316840" y="91733"/>
                    <a:pt x="375736" y="136996"/>
                  </a:cubicBezTo>
                  <a:cubicBezTo>
                    <a:pt x="377918" y="138632"/>
                    <a:pt x="379281" y="141290"/>
                    <a:pt x="381053" y="143471"/>
                  </a:cubicBezTo>
                  <a:cubicBezTo>
                    <a:pt x="380576" y="145107"/>
                    <a:pt x="380099" y="146744"/>
                    <a:pt x="379622" y="148380"/>
                  </a:cubicBezTo>
                  <a:close/>
                </a:path>
              </a:pathLst>
            </a:cu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5951145" y="3313559"/>
              <a:ext cx="286028" cy="105097"/>
            </a:xfrm>
            <a:custGeom>
              <a:avLst/>
              <a:gdLst/>
              <a:ahLst/>
              <a:cxnLst/>
              <a:rect l="l" t="t" r="r" b="b"/>
              <a:pathLst>
                <a:path w="286028" h="105097" extrusionOk="0">
                  <a:moveTo>
                    <a:pt x="286028" y="8760"/>
                  </a:moveTo>
                  <a:cubicBezTo>
                    <a:pt x="265101" y="30641"/>
                    <a:pt x="245333" y="53886"/>
                    <a:pt x="222974" y="74200"/>
                  </a:cubicBezTo>
                  <a:cubicBezTo>
                    <a:pt x="177370" y="115577"/>
                    <a:pt x="111453" y="115373"/>
                    <a:pt x="65713" y="73723"/>
                  </a:cubicBezTo>
                  <a:cubicBezTo>
                    <a:pt x="43695" y="53682"/>
                    <a:pt x="24336" y="30778"/>
                    <a:pt x="0" y="5283"/>
                  </a:cubicBezTo>
                  <a:cubicBezTo>
                    <a:pt x="8998" y="2965"/>
                    <a:pt x="15269" y="-375"/>
                    <a:pt x="21200" y="34"/>
                  </a:cubicBezTo>
                  <a:cubicBezTo>
                    <a:pt x="67008" y="3170"/>
                    <a:pt x="112816" y="9578"/>
                    <a:pt x="158624" y="9918"/>
                  </a:cubicBezTo>
                  <a:cubicBezTo>
                    <a:pt x="194753" y="10259"/>
                    <a:pt x="230950" y="3238"/>
                    <a:pt x="267215" y="102"/>
                  </a:cubicBezTo>
                  <a:cubicBezTo>
                    <a:pt x="273281" y="-443"/>
                    <a:pt x="279553" y="2079"/>
                    <a:pt x="285756" y="3170"/>
                  </a:cubicBezTo>
                  <a:cubicBezTo>
                    <a:pt x="285824" y="5010"/>
                    <a:pt x="285892" y="6851"/>
                    <a:pt x="286028" y="8760"/>
                  </a:cubicBezTo>
                  <a:close/>
                </a:path>
              </a:pathLst>
            </a:cu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6007907" y="3192187"/>
              <a:ext cx="177153" cy="58216"/>
            </a:xfrm>
            <a:custGeom>
              <a:avLst/>
              <a:gdLst/>
              <a:ahLst/>
              <a:cxnLst/>
              <a:rect l="l" t="t" r="r" b="b"/>
              <a:pathLst>
                <a:path w="177153" h="58216" extrusionOk="0">
                  <a:moveTo>
                    <a:pt x="88638" y="58216"/>
                  </a:moveTo>
                  <a:cubicBezTo>
                    <a:pt x="70233" y="52558"/>
                    <a:pt x="53532" y="47378"/>
                    <a:pt x="36831" y="42197"/>
                  </a:cubicBezTo>
                  <a:cubicBezTo>
                    <a:pt x="28174" y="39470"/>
                    <a:pt x="19313" y="37221"/>
                    <a:pt x="11201" y="33471"/>
                  </a:cubicBezTo>
                  <a:cubicBezTo>
                    <a:pt x="6702" y="31358"/>
                    <a:pt x="2339" y="27200"/>
                    <a:pt x="89" y="22769"/>
                  </a:cubicBezTo>
                  <a:cubicBezTo>
                    <a:pt x="-729" y="21201"/>
                    <a:pt x="4248" y="15134"/>
                    <a:pt x="7656" y="13226"/>
                  </a:cubicBezTo>
                  <a:cubicBezTo>
                    <a:pt x="25448" y="3273"/>
                    <a:pt x="42966" y="-3407"/>
                    <a:pt x="64984" y="2796"/>
                  </a:cubicBezTo>
                  <a:cubicBezTo>
                    <a:pt x="79572" y="6886"/>
                    <a:pt x="97159" y="5932"/>
                    <a:pt x="112020" y="2115"/>
                  </a:cubicBezTo>
                  <a:cubicBezTo>
                    <a:pt x="134446" y="-3611"/>
                    <a:pt x="152647" y="2933"/>
                    <a:pt x="170643" y="14044"/>
                  </a:cubicBezTo>
                  <a:cubicBezTo>
                    <a:pt x="179778" y="19702"/>
                    <a:pt x="179028" y="28018"/>
                    <a:pt x="170098" y="31358"/>
                  </a:cubicBezTo>
                  <a:cubicBezTo>
                    <a:pt x="143308" y="41242"/>
                    <a:pt x="115905" y="49354"/>
                    <a:pt x="88706" y="58216"/>
                  </a:cubicBezTo>
                  <a:close/>
                </a:path>
              </a:pathLst>
            </a:cu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30"/>
          <p:cNvGrpSpPr/>
          <p:nvPr/>
        </p:nvGrpSpPr>
        <p:grpSpPr>
          <a:xfrm>
            <a:off x="7251808" y="4188495"/>
            <a:ext cx="129683" cy="129178"/>
            <a:chOff x="4276278" y="1615753"/>
            <a:chExt cx="3642778" cy="3628601"/>
          </a:xfrm>
        </p:grpSpPr>
        <p:sp>
          <p:nvSpPr>
            <p:cNvPr id="383" name="Google Shape;383;p30"/>
            <p:cNvSpPr/>
            <p:nvPr/>
          </p:nvSpPr>
          <p:spPr>
            <a:xfrm>
              <a:off x="4276278" y="1615753"/>
              <a:ext cx="3642778" cy="3628601"/>
            </a:xfrm>
            <a:custGeom>
              <a:avLst/>
              <a:gdLst/>
              <a:ahLst/>
              <a:cxnLst/>
              <a:rect l="l" t="t" r="r" b="b"/>
              <a:pathLst>
                <a:path w="3642778" h="3628601" extrusionOk="0">
                  <a:moveTo>
                    <a:pt x="3642779" y="1982233"/>
                  </a:moveTo>
                  <a:cubicBezTo>
                    <a:pt x="3640666" y="1999752"/>
                    <a:pt x="3638007" y="2017203"/>
                    <a:pt x="3636508" y="2034722"/>
                  </a:cubicBezTo>
                  <a:cubicBezTo>
                    <a:pt x="3634667" y="2056126"/>
                    <a:pt x="3634804" y="2055922"/>
                    <a:pt x="3613467" y="2057762"/>
                  </a:cubicBezTo>
                  <a:cubicBezTo>
                    <a:pt x="3549867" y="2063147"/>
                    <a:pt x="3490971" y="2047878"/>
                    <a:pt x="3435483" y="2017885"/>
                  </a:cubicBezTo>
                  <a:cubicBezTo>
                    <a:pt x="3395878" y="1996480"/>
                    <a:pt x="3356751" y="1974189"/>
                    <a:pt x="3316941" y="1953194"/>
                  </a:cubicBezTo>
                  <a:cubicBezTo>
                    <a:pt x="3268815" y="1927768"/>
                    <a:pt x="3217145" y="1914884"/>
                    <a:pt x="3162816" y="1912635"/>
                  </a:cubicBezTo>
                  <a:cubicBezTo>
                    <a:pt x="3156340" y="1912362"/>
                    <a:pt x="3149864" y="1912635"/>
                    <a:pt x="3141616" y="1912635"/>
                  </a:cubicBezTo>
                  <a:cubicBezTo>
                    <a:pt x="3152318" y="1960215"/>
                    <a:pt x="3162543" y="2005683"/>
                    <a:pt x="3172495" y="2050059"/>
                  </a:cubicBezTo>
                  <a:cubicBezTo>
                    <a:pt x="3198194" y="2054831"/>
                    <a:pt x="3223757" y="2058171"/>
                    <a:pt x="3248569" y="2064511"/>
                  </a:cubicBezTo>
                  <a:cubicBezTo>
                    <a:pt x="3296218" y="2076713"/>
                    <a:pt x="3337255" y="2103366"/>
                    <a:pt x="3378973" y="2128111"/>
                  </a:cubicBezTo>
                  <a:cubicBezTo>
                    <a:pt x="3426962" y="2156536"/>
                    <a:pt x="3475702" y="2183530"/>
                    <a:pt x="3532144" y="2190961"/>
                  </a:cubicBezTo>
                  <a:cubicBezTo>
                    <a:pt x="3550072" y="2193346"/>
                    <a:pt x="3568409" y="2192937"/>
                    <a:pt x="3586610" y="2193619"/>
                  </a:cubicBezTo>
                  <a:cubicBezTo>
                    <a:pt x="3594653" y="2193892"/>
                    <a:pt x="3602697" y="2193619"/>
                    <a:pt x="3612854" y="2193619"/>
                  </a:cubicBezTo>
                  <a:cubicBezTo>
                    <a:pt x="3601129" y="2239632"/>
                    <a:pt x="3589813" y="2285099"/>
                    <a:pt x="3577475" y="2330362"/>
                  </a:cubicBezTo>
                  <a:cubicBezTo>
                    <a:pt x="3576521" y="2333838"/>
                    <a:pt x="3568273" y="2337042"/>
                    <a:pt x="3563297" y="2337315"/>
                  </a:cubicBezTo>
                  <a:cubicBezTo>
                    <a:pt x="3514898" y="2339837"/>
                    <a:pt x="3472021" y="2323068"/>
                    <a:pt x="3431598" y="2298255"/>
                  </a:cubicBezTo>
                  <a:cubicBezTo>
                    <a:pt x="3399287" y="2278419"/>
                    <a:pt x="3367453" y="2257628"/>
                    <a:pt x="3334460" y="2239018"/>
                  </a:cubicBezTo>
                  <a:cubicBezTo>
                    <a:pt x="3292810" y="2215569"/>
                    <a:pt x="3247956" y="2202344"/>
                    <a:pt x="3199626" y="2203503"/>
                  </a:cubicBezTo>
                  <a:cubicBezTo>
                    <a:pt x="3197581" y="2203503"/>
                    <a:pt x="3195604" y="2203503"/>
                    <a:pt x="3193559" y="2203776"/>
                  </a:cubicBezTo>
                  <a:cubicBezTo>
                    <a:pt x="3192673" y="2203912"/>
                    <a:pt x="3191786" y="2204526"/>
                    <a:pt x="3190082" y="2205276"/>
                  </a:cubicBezTo>
                  <a:lnTo>
                    <a:pt x="3190082" y="2324431"/>
                  </a:lnTo>
                  <a:cubicBezTo>
                    <a:pt x="3207669" y="2326749"/>
                    <a:pt x="3224779" y="2327908"/>
                    <a:pt x="3241412" y="2331316"/>
                  </a:cubicBezTo>
                  <a:cubicBezTo>
                    <a:pt x="3282380" y="2339769"/>
                    <a:pt x="3317418" y="2360969"/>
                    <a:pt x="3351502" y="2384077"/>
                  </a:cubicBezTo>
                  <a:cubicBezTo>
                    <a:pt x="3368680" y="2395734"/>
                    <a:pt x="3385790" y="2407527"/>
                    <a:pt x="3403308" y="2418638"/>
                  </a:cubicBezTo>
                  <a:cubicBezTo>
                    <a:pt x="3442436" y="2443451"/>
                    <a:pt x="3484155" y="2460356"/>
                    <a:pt x="3533984" y="2457425"/>
                  </a:cubicBezTo>
                  <a:cubicBezTo>
                    <a:pt x="3531871" y="2463901"/>
                    <a:pt x="3530644" y="2468605"/>
                    <a:pt x="3528804" y="2473035"/>
                  </a:cubicBezTo>
                  <a:cubicBezTo>
                    <a:pt x="3513125" y="2510868"/>
                    <a:pt x="3496834" y="2548496"/>
                    <a:pt x="3481837" y="2586601"/>
                  </a:cubicBezTo>
                  <a:cubicBezTo>
                    <a:pt x="3476997" y="2598940"/>
                    <a:pt x="3470589" y="2600371"/>
                    <a:pt x="3458728" y="2597644"/>
                  </a:cubicBezTo>
                  <a:cubicBezTo>
                    <a:pt x="3425463" y="2589942"/>
                    <a:pt x="3400036" y="2569287"/>
                    <a:pt x="3373315" y="2550064"/>
                  </a:cubicBezTo>
                  <a:cubicBezTo>
                    <a:pt x="3342981" y="2528319"/>
                    <a:pt x="3312510" y="2506369"/>
                    <a:pt x="3279926" y="2488441"/>
                  </a:cubicBezTo>
                  <a:cubicBezTo>
                    <a:pt x="3252660" y="2473376"/>
                    <a:pt x="3221166" y="2470922"/>
                    <a:pt x="3189878" y="2471536"/>
                  </a:cubicBezTo>
                  <a:cubicBezTo>
                    <a:pt x="3181152" y="2471672"/>
                    <a:pt x="3177880" y="2474331"/>
                    <a:pt x="3176449" y="2483465"/>
                  </a:cubicBezTo>
                  <a:cubicBezTo>
                    <a:pt x="3171814" y="2513867"/>
                    <a:pt x="3165883" y="2544133"/>
                    <a:pt x="3160430" y="2574400"/>
                  </a:cubicBezTo>
                  <a:cubicBezTo>
                    <a:pt x="3178221" y="2576444"/>
                    <a:pt x="3195945" y="2577331"/>
                    <a:pt x="3213123" y="2580739"/>
                  </a:cubicBezTo>
                  <a:cubicBezTo>
                    <a:pt x="3255045" y="2589055"/>
                    <a:pt x="3286675" y="2615368"/>
                    <a:pt x="3317895" y="2642294"/>
                  </a:cubicBezTo>
                  <a:cubicBezTo>
                    <a:pt x="3333642" y="2655791"/>
                    <a:pt x="3349184" y="2669970"/>
                    <a:pt x="3366635" y="2680876"/>
                  </a:cubicBezTo>
                  <a:cubicBezTo>
                    <a:pt x="3383540" y="2691306"/>
                    <a:pt x="3402831" y="2697918"/>
                    <a:pt x="3422668" y="2706916"/>
                  </a:cubicBezTo>
                  <a:cubicBezTo>
                    <a:pt x="3397991" y="2748021"/>
                    <a:pt x="3372429" y="2790557"/>
                    <a:pt x="3345298" y="2835752"/>
                  </a:cubicBezTo>
                  <a:cubicBezTo>
                    <a:pt x="3328529" y="2822050"/>
                    <a:pt x="3313669" y="2810121"/>
                    <a:pt x="3299013" y="2797987"/>
                  </a:cubicBezTo>
                  <a:cubicBezTo>
                    <a:pt x="3274882" y="2777946"/>
                    <a:pt x="3251637" y="2756678"/>
                    <a:pt x="3226552" y="2738000"/>
                  </a:cubicBezTo>
                  <a:cubicBezTo>
                    <a:pt x="3198535" y="2717073"/>
                    <a:pt x="3165679" y="2706712"/>
                    <a:pt x="3129959" y="2703099"/>
                  </a:cubicBezTo>
                  <a:cubicBezTo>
                    <a:pt x="3139639" y="2667447"/>
                    <a:pt x="3148909" y="2633228"/>
                    <a:pt x="3157839" y="2600371"/>
                  </a:cubicBezTo>
                  <a:cubicBezTo>
                    <a:pt x="3123347" y="2594918"/>
                    <a:pt x="3091172" y="2591714"/>
                    <a:pt x="3059815" y="2584556"/>
                  </a:cubicBezTo>
                  <a:cubicBezTo>
                    <a:pt x="2985309" y="2567515"/>
                    <a:pt x="2920346" y="2531318"/>
                    <a:pt x="2862813" y="2481488"/>
                  </a:cubicBezTo>
                  <a:cubicBezTo>
                    <a:pt x="2859404" y="2478557"/>
                    <a:pt x="2855587" y="2473240"/>
                    <a:pt x="2855928" y="2469422"/>
                  </a:cubicBezTo>
                  <a:cubicBezTo>
                    <a:pt x="2862676" y="2393484"/>
                    <a:pt x="2828525" y="2331725"/>
                    <a:pt x="2786602" y="2273511"/>
                  </a:cubicBezTo>
                  <a:cubicBezTo>
                    <a:pt x="2746997" y="2218500"/>
                    <a:pt x="2704529" y="2165466"/>
                    <a:pt x="2664243" y="2110864"/>
                  </a:cubicBezTo>
                  <a:cubicBezTo>
                    <a:pt x="2643520" y="2082780"/>
                    <a:pt x="2624910" y="2052991"/>
                    <a:pt x="2618298" y="2017748"/>
                  </a:cubicBezTo>
                  <a:cubicBezTo>
                    <a:pt x="2611140" y="1980052"/>
                    <a:pt x="2618025" y="1942969"/>
                    <a:pt x="2626546" y="1906636"/>
                  </a:cubicBezTo>
                  <a:cubicBezTo>
                    <a:pt x="2640248" y="1848149"/>
                    <a:pt x="2658994" y="1790820"/>
                    <a:pt x="2671332" y="1732061"/>
                  </a:cubicBezTo>
                  <a:cubicBezTo>
                    <a:pt x="2713936" y="1528719"/>
                    <a:pt x="2655176" y="1354484"/>
                    <a:pt x="2514616" y="1205335"/>
                  </a:cubicBezTo>
                  <a:cubicBezTo>
                    <a:pt x="2498392" y="1188088"/>
                    <a:pt x="2478283" y="1174523"/>
                    <a:pt x="2460014" y="1159254"/>
                  </a:cubicBezTo>
                  <a:cubicBezTo>
                    <a:pt x="2458651" y="1160617"/>
                    <a:pt x="2457356" y="1161981"/>
                    <a:pt x="2455992" y="1163344"/>
                  </a:cubicBezTo>
                  <a:cubicBezTo>
                    <a:pt x="2461446" y="1170774"/>
                    <a:pt x="2466899" y="1178341"/>
                    <a:pt x="2472421" y="1185703"/>
                  </a:cubicBezTo>
                  <a:cubicBezTo>
                    <a:pt x="2531181" y="1264163"/>
                    <a:pt x="2578148" y="1348622"/>
                    <a:pt x="2601188" y="1444737"/>
                  </a:cubicBezTo>
                  <a:cubicBezTo>
                    <a:pt x="2625319" y="1545215"/>
                    <a:pt x="2617753" y="1644398"/>
                    <a:pt x="2588373" y="1742831"/>
                  </a:cubicBezTo>
                  <a:cubicBezTo>
                    <a:pt x="2572353" y="1796546"/>
                    <a:pt x="2556743" y="1850398"/>
                    <a:pt x="2543587" y="1904864"/>
                  </a:cubicBezTo>
                  <a:cubicBezTo>
                    <a:pt x="2522319" y="1992731"/>
                    <a:pt x="2536430" y="2074395"/>
                    <a:pt x="2591781" y="2147674"/>
                  </a:cubicBezTo>
                  <a:cubicBezTo>
                    <a:pt x="2632954" y="2202208"/>
                    <a:pt x="2673854" y="2256946"/>
                    <a:pt x="2713868" y="2312434"/>
                  </a:cubicBezTo>
                  <a:cubicBezTo>
                    <a:pt x="2737658" y="2345427"/>
                    <a:pt x="2756745" y="2381282"/>
                    <a:pt x="2766016" y="2421297"/>
                  </a:cubicBezTo>
                  <a:cubicBezTo>
                    <a:pt x="2777604" y="2471263"/>
                    <a:pt x="2770924" y="2520548"/>
                    <a:pt x="2752314" y="2567174"/>
                  </a:cubicBezTo>
                  <a:cubicBezTo>
                    <a:pt x="2733023" y="2615436"/>
                    <a:pt x="2709642" y="2662130"/>
                    <a:pt x="2687351" y="2709165"/>
                  </a:cubicBezTo>
                  <a:cubicBezTo>
                    <a:pt x="2683125" y="2718027"/>
                    <a:pt x="2683602" y="2723140"/>
                    <a:pt x="2690828" y="2729888"/>
                  </a:cubicBezTo>
                  <a:cubicBezTo>
                    <a:pt x="2768674" y="2802009"/>
                    <a:pt x="2856678" y="2855861"/>
                    <a:pt x="2961519" y="2878220"/>
                  </a:cubicBezTo>
                  <a:cubicBezTo>
                    <a:pt x="2983468" y="2882923"/>
                    <a:pt x="3006577" y="2883196"/>
                    <a:pt x="3029208" y="2883537"/>
                  </a:cubicBezTo>
                  <a:cubicBezTo>
                    <a:pt x="3051908" y="2883877"/>
                    <a:pt x="3066837" y="2870789"/>
                    <a:pt x="3075698" y="2850476"/>
                  </a:cubicBezTo>
                  <a:cubicBezTo>
                    <a:pt x="3081560" y="2837047"/>
                    <a:pt x="3088514" y="2823891"/>
                    <a:pt x="3092399" y="2809848"/>
                  </a:cubicBezTo>
                  <a:cubicBezTo>
                    <a:pt x="3096625" y="2794579"/>
                    <a:pt x="3105624" y="2793215"/>
                    <a:pt x="3118507" y="2795942"/>
                  </a:cubicBezTo>
                  <a:cubicBezTo>
                    <a:pt x="3147887" y="2802145"/>
                    <a:pt x="3174268" y="2814620"/>
                    <a:pt x="3196558" y="2834525"/>
                  </a:cubicBezTo>
                  <a:cubicBezTo>
                    <a:pt x="3218099" y="2853748"/>
                    <a:pt x="3238344" y="2874402"/>
                    <a:pt x="3259204" y="2894307"/>
                  </a:cubicBezTo>
                  <a:cubicBezTo>
                    <a:pt x="3267997" y="2902692"/>
                    <a:pt x="3277063" y="2910735"/>
                    <a:pt x="3288311" y="2921028"/>
                  </a:cubicBezTo>
                  <a:cubicBezTo>
                    <a:pt x="3259340" y="2957021"/>
                    <a:pt x="3229960" y="2993422"/>
                    <a:pt x="3199353" y="3031391"/>
                  </a:cubicBezTo>
                  <a:cubicBezTo>
                    <a:pt x="3153886" y="2980879"/>
                    <a:pt x="3113803" y="2925936"/>
                    <a:pt x="3043660" y="2906577"/>
                  </a:cubicBezTo>
                  <a:cubicBezTo>
                    <a:pt x="3030163" y="2930776"/>
                    <a:pt x="3016734" y="2954771"/>
                    <a:pt x="3002146" y="2980879"/>
                  </a:cubicBezTo>
                  <a:cubicBezTo>
                    <a:pt x="3063428" y="3001465"/>
                    <a:pt x="3098261" y="3050409"/>
                    <a:pt x="3136708" y="3098808"/>
                  </a:cubicBezTo>
                  <a:cubicBezTo>
                    <a:pt x="3101602" y="3132209"/>
                    <a:pt x="3066905" y="3165270"/>
                    <a:pt x="3031458" y="3199081"/>
                  </a:cubicBezTo>
                  <a:cubicBezTo>
                    <a:pt x="3002214" y="3157840"/>
                    <a:pt x="2972562" y="3119599"/>
                    <a:pt x="2929753" y="3091105"/>
                  </a:cubicBezTo>
                  <a:cubicBezTo>
                    <a:pt x="2913938" y="3111487"/>
                    <a:pt x="2898532" y="3131323"/>
                    <a:pt x="2882104" y="3152592"/>
                  </a:cubicBezTo>
                  <a:cubicBezTo>
                    <a:pt x="2917823" y="3179995"/>
                    <a:pt x="2944477" y="3214351"/>
                    <a:pt x="2967176" y="3254842"/>
                  </a:cubicBezTo>
                  <a:cubicBezTo>
                    <a:pt x="2924095" y="3286471"/>
                    <a:pt x="2881491" y="3317828"/>
                    <a:pt x="2836569" y="3350821"/>
                  </a:cubicBezTo>
                  <a:cubicBezTo>
                    <a:pt x="2819936" y="3252183"/>
                    <a:pt x="2757427" y="3182108"/>
                    <a:pt x="2704461" y="3106783"/>
                  </a:cubicBezTo>
                  <a:cubicBezTo>
                    <a:pt x="2676172" y="3066565"/>
                    <a:pt x="2648837" y="3025869"/>
                    <a:pt x="2632000" y="2979175"/>
                  </a:cubicBezTo>
                  <a:cubicBezTo>
                    <a:pt x="2615776" y="2934253"/>
                    <a:pt x="2612299" y="2888581"/>
                    <a:pt x="2623342" y="2841955"/>
                  </a:cubicBezTo>
                  <a:cubicBezTo>
                    <a:pt x="2624092" y="2838683"/>
                    <a:pt x="2624092" y="2835206"/>
                    <a:pt x="2624978" y="2827231"/>
                  </a:cubicBezTo>
                  <a:cubicBezTo>
                    <a:pt x="2619798" y="2834252"/>
                    <a:pt x="2616935" y="2837524"/>
                    <a:pt x="2614753" y="2841137"/>
                  </a:cubicBezTo>
                  <a:cubicBezTo>
                    <a:pt x="2568468" y="2916870"/>
                    <a:pt x="2562537" y="2996012"/>
                    <a:pt x="2601393" y="3075563"/>
                  </a:cubicBezTo>
                  <a:cubicBezTo>
                    <a:pt x="2626887" y="3127710"/>
                    <a:pt x="2657698" y="3177268"/>
                    <a:pt x="2686806" y="3227643"/>
                  </a:cubicBezTo>
                  <a:cubicBezTo>
                    <a:pt x="2712709" y="3272429"/>
                    <a:pt x="2738136" y="3317146"/>
                    <a:pt x="2749519" y="3368408"/>
                  </a:cubicBezTo>
                  <a:cubicBezTo>
                    <a:pt x="2756404" y="3399628"/>
                    <a:pt x="2756949" y="3399697"/>
                    <a:pt x="2729819" y="3415102"/>
                  </a:cubicBezTo>
                  <a:cubicBezTo>
                    <a:pt x="2704802" y="3429281"/>
                    <a:pt x="2679512" y="3443051"/>
                    <a:pt x="2652722" y="3457911"/>
                  </a:cubicBezTo>
                  <a:cubicBezTo>
                    <a:pt x="2649791" y="3439506"/>
                    <a:pt x="2647814" y="3423146"/>
                    <a:pt x="2644474" y="3407059"/>
                  </a:cubicBezTo>
                  <a:cubicBezTo>
                    <a:pt x="2632681" y="3350616"/>
                    <a:pt x="2608550" y="3298809"/>
                    <a:pt x="2583124" y="3247548"/>
                  </a:cubicBezTo>
                  <a:cubicBezTo>
                    <a:pt x="2552858" y="3186334"/>
                    <a:pt x="2521705" y="3125529"/>
                    <a:pt x="2492871" y="3063702"/>
                  </a:cubicBezTo>
                  <a:cubicBezTo>
                    <a:pt x="2459469" y="2991990"/>
                    <a:pt x="2462332" y="2919938"/>
                    <a:pt x="2500437" y="2850816"/>
                  </a:cubicBezTo>
                  <a:cubicBezTo>
                    <a:pt x="2531658" y="2794170"/>
                    <a:pt x="2566355" y="2739432"/>
                    <a:pt x="2598325" y="2683126"/>
                  </a:cubicBezTo>
                  <a:cubicBezTo>
                    <a:pt x="2616526" y="2651087"/>
                    <a:pt x="2634113" y="2618435"/>
                    <a:pt x="2648769" y="2584693"/>
                  </a:cubicBezTo>
                  <a:cubicBezTo>
                    <a:pt x="2689191" y="2491917"/>
                    <a:pt x="2682239" y="2401596"/>
                    <a:pt x="2625933" y="2317410"/>
                  </a:cubicBezTo>
                  <a:cubicBezTo>
                    <a:pt x="2591372" y="2265740"/>
                    <a:pt x="2552449" y="2216932"/>
                    <a:pt x="2515638" y="2166761"/>
                  </a:cubicBezTo>
                  <a:cubicBezTo>
                    <a:pt x="2504868" y="2152037"/>
                    <a:pt x="2494779" y="2136904"/>
                    <a:pt x="2484214" y="2122044"/>
                  </a:cubicBezTo>
                  <a:cubicBezTo>
                    <a:pt x="2432679" y="2049173"/>
                    <a:pt x="2428862" y="1969622"/>
                    <a:pt x="2453470" y="1887209"/>
                  </a:cubicBezTo>
                  <a:cubicBezTo>
                    <a:pt x="2468944" y="1835470"/>
                    <a:pt x="2487486" y="1784617"/>
                    <a:pt x="2504664" y="1733356"/>
                  </a:cubicBezTo>
                  <a:cubicBezTo>
                    <a:pt x="2526545" y="1668188"/>
                    <a:pt x="2540656" y="1601180"/>
                    <a:pt x="2538883" y="1532468"/>
                  </a:cubicBezTo>
                  <a:cubicBezTo>
                    <a:pt x="2534521" y="1359869"/>
                    <a:pt x="2466558" y="1217264"/>
                    <a:pt x="2332065" y="1107583"/>
                  </a:cubicBezTo>
                  <a:cubicBezTo>
                    <a:pt x="2323885" y="1100903"/>
                    <a:pt x="2314410" y="1095722"/>
                    <a:pt x="2305480" y="1090064"/>
                  </a:cubicBezTo>
                  <a:cubicBezTo>
                    <a:pt x="2302549" y="1088224"/>
                    <a:pt x="2299208" y="1086997"/>
                    <a:pt x="2293755" y="1087338"/>
                  </a:cubicBezTo>
                  <a:cubicBezTo>
                    <a:pt x="2297436" y="1092655"/>
                    <a:pt x="2300776" y="1098244"/>
                    <a:pt x="2304798" y="1103289"/>
                  </a:cubicBezTo>
                  <a:cubicBezTo>
                    <a:pt x="2364512" y="1177727"/>
                    <a:pt x="2414751" y="1257210"/>
                    <a:pt x="2438269" y="1351144"/>
                  </a:cubicBezTo>
                  <a:cubicBezTo>
                    <a:pt x="2467308" y="1467028"/>
                    <a:pt x="2459810" y="1580526"/>
                    <a:pt x="2418432" y="1692456"/>
                  </a:cubicBezTo>
                  <a:cubicBezTo>
                    <a:pt x="2396006" y="1753056"/>
                    <a:pt x="2374056" y="1813929"/>
                    <a:pt x="2355651" y="1875825"/>
                  </a:cubicBezTo>
                  <a:cubicBezTo>
                    <a:pt x="2321363" y="1990959"/>
                    <a:pt x="2343858" y="2095390"/>
                    <a:pt x="2419728" y="2188984"/>
                  </a:cubicBezTo>
                  <a:cubicBezTo>
                    <a:pt x="2455379" y="2233019"/>
                    <a:pt x="2489326" y="2278555"/>
                    <a:pt x="2522251" y="2324704"/>
                  </a:cubicBezTo>
                  <a:cubicBezTo>
                    <a:pt x="2546518" y="2358719"/>
                    <a:pt x="2563015" y="2396620"/>
                    <a:pt x="2569286" y="2438679"/>
                  </a:cubicBezTo>
                  <a:cubicBezTo>
                    <a:pt x="2575966" y="2483806"/>
                    <a:pt x="2568536" y="2527501"/>
                    <a:pt x="2548972" y="2567174"/>
                  </a:cubicBezTo>
                  <a:cubicBezTo>
                    <a:pt x="2523546" y="2618776"/>
                    <a:pt x="2493212" y="2667925"/>
                    <a:pt x="2464377" y="2717755"/>
                  </a:cubicBezTo>
                  <a:cubicBezTo>
                    <a:pt x="2441337" y="2757564"/>
                    <a:pt x="2415842" y="2796078"/>
                    <a:pt x="2393892" y="2836501"/>
                  </a:cubicBezTo>
                  <a:cubicBezTo>
                    <a:pt x="2344744" y="2927027"/>
                    <a:pt x="2343653" y="3019462"/>
                    <a:pt x="2389461" y="3111555"/>
                  </a:cubicBezTo>
                  <a:cubicBezTo>
                    <a:pt x="2423477" y="3179926"/>
                    <a:pt x="2460014" y="3247071"/>
                    <a:pt x="2494439" y="3315170"/>
                  </a:cubicBezTo>
                  <a:cubicBezTo>
                    <a:pt x="2520342" y="3366431"/>
                    <a:pt x="2539838" y="3420010"/>
                    <a:pt x="2546382" y="3477543"/>
                  </a:cubicBezTo>
                  <a:cubicBezTo>
                    <a:pt x="2546791" y="3481088"/>
                    <a:pt x="2546927" y="3484633"/>
                    <a:pt x="2547609" y="3488109"/>
                  </a:cubicBezTo>
                  <a:cubicBezTo>
                    <a:pt x="2550540" y="3502288"/>
                    <a:pt x="2544882" y="3509923"/>
                    <a:pt x="2531181" y="3514967"/>
                  </a:cubicBezTo>
                  <a:cubicBezTo>
                    <a:pt x="2496620" y="3527714"/>
                    <a:pt x="2462536" y="3541825"/>
                    <a:pt x="2429476" y="3554913"/>
                  </a:cubicBezTo>
                  <a:cubicBezTo>
                    <a:pt x="2426135" y="3521579"/>
                    <a:pt x="2425181" y="3489268"/>
                    <a:pt x="2419319" y="3457911"/>
                  </a:cubicBezTo>
                  <a:cubicBezTo>
                    <a:pt x="2407867" y="3396220"/>
                    <a:pt x="2380532" y="3340119"/>
                    <a:pt x="2352720" y="3284358"/>
                  </a:cubicBezTo>
                  <a:cubicBezTo>
                    <a:pt x="2322249" y="3223281"/>
                    <a:pt x="2290551" y="3162680"/>
                    <a:pt x="2262194" y="3100648"/>
                  </a:cubicBezTo>
                  <a:cubicBezTo>
                    <a:pt x="2241062" y="3054226"/>
                    <a:pt x="2229269" y="3005146"/>
                    <a:pt x="2238472" y="2953067"/>
                  </a:cubicBezTo>
                  <a:cubicBezTo>
                    <a:pt x="2246584" y="2906986"/>
                    <a:pt x="2264989" y="2864927"/>
                    <a:pt x="2289052" y="2825526"/>
                  </a:cubicBezTo>
                  <a:cubicBezTo>
                    <a:pt x="2324635" y="2767244"/>
                    <a:pt x="2362399" y="2710256"/>
                    <a:pt x="2398051" y="2651974"/>
                  </a:cubicBezTo>
                  <a:cubicBezTo>
                    <a:pt x="2425113" y="2607801"/>
                    <a:pt x="2446449" y="2561039"/>
                    <a:pt x="2454902" y="2509164"/>
                  </a:cubicBezTo>
                  <a:cubicBezTo>
                    <a:pt x="2464036" y="2452790"/>
                    <a:pt x="2457560" y="2398052"/>
                    <a:pt x="2428248" y="2349244"/>
                  </a:cubicBezTo>
                  <a:cubicBezTo>
                    <a:pt x="2401800" y="2305140"/>
                    <a:pt x="2369898" y="2264308"/>
                    <a:pt x="2339904" y="2222317"/>
                  </a:cubicBezTo>
                  <a:cubicBezTo>
                    <a:pt x="2324635" y="2200913"/>
                    <a:pt x="2308138" y="2180326"/>
                    <a:pt x="2292528" y="2159126"/>
                  </a:cubicBezTo>
                  <a:cubicBezTo>
                    <a:pt x="2230701" y="2075145"/>
                    <a:pt x="2216522" y="1981892"/>
                    <a:pt x="2247061" y="1884005"/>
                  </a:cubicBezTo>
                  <a:cubicBezTo>
                    <a:pt x="2267715" y="1817678"/>
                    <a:pt x="2296346" y="1753670"/>
                    <a:pt x="2322726" y="1689184"/>
                  </a:cubicBezTo>
                  <a:cubicBezTo>
                    <a:pt x="2352856" y="1615495"/>
                    <a:pt x="2373919" y="1540171"/>
                    <a:pt x="2372488" y="1459666"/>
                  </a:cubicBezTo>
                  <a:cubicBezTo>
                    <a:pt x="2370375" y="1340714"/>
                    <a:pt x="2333156" y="1233760"/>
                    <a:pt x="2258717" y="1141462"/>
                  </a:cubicBezTo>
                  <a:cubicBezTo>
                    <a:pt x="2230701" y="1106697"/>
                    <a:pt x="2195458" y="1077726"/>
                    <a:pt x="2162738" y="1046847"/>
                  </a:cubicBezTo>
                  <a:cubicBezTo>
                    <a:pt x="2158376" y="1042688"/>
                    <a:pt x="2149650" y="1043166"/>
                    <a:pt x="2142970" y="1041529"/>
                  </a:cubicBezTo>
                  <a:cubicBezTo>
                    <a:pt x="2144401" y="1048210"/>
                    <a:pt x="2143788" y="1056458"/>
                    <a:pt x="2147537" y="1061298"/>
                  </a:cubicBezTo>
                  <a:cubicBezTo>
                    <a:pt x="2199003" y="1127556"/>
                    <a:pt x="2238949" y="1199472"/>
                    <a:pt x="2258717" y="1281750"/>
                  </a:cubicBezTo>
                  <a:cubicBezTo>
                    <a:pt x="2289120" y="1408268"/>
                    <a:pt x="2277463" y="1530287"/>
                    <a:pt x="2223952" y="1649101"/>
                  </a:cubicBezTo>
                  <a:cubicBezTo>
                    <a:pt x="2194095" y="1715428"/>
                    <a:pt x="2165124" y="1782368"/>
                    <a:pt x="2140311" y="1850671"/>
                  </a:cubicBezTo>
                  <a:cubicBezTo>
                    <a:pt x="2091299" y="1985505"/>
                    <a:pt x="2114612" y="2109160"/>
                    <a:pt x="2205411" y="2220340"/>
                  </a:cubicBezTo>
                  <a:cubicBezTo>
                    <a:pt x="2229746" y="2250129"/>
                    <a:pt x="2252855" y="2280941"/>
                    <a:pt x="2275759" y="2311821"/>
                  </a:cubicBezTo>
                  <a:cubicBezTo>
                    <a:pt x="2340722" y="2399551"/>
                    <a:pt x="2349720" y="2493485"/>
                    <a:pt x="2298936" y="2589737"/>
                  </a:cubicBezTo>
                  <a:cubicBezTo>
                    <a:pt x="2269760" y="2645089"/>
                    <a:pt x="2233700" y="2696691"/>
                    <a:pt x="2200912" y="2750134"/>
                  </a:cubicBezTo>
                  <a:cubicBezTo>
                    <a:pt x="2180802" y="2782922"/>
                    <a:pt x="2159943" y="2815233"/>
                    <a:pt x="2141470" y="2848908"/>
                  </a:cubicBezTo>
                  <a:cubicBezTo>
                    <a:pt x="2091163" y="2940524"/>
                    <a:pt x="2087073" y="3035140"/>
                    <a:pt x="2129405" y="3130505"/>
                  </a:cubicBezTo>
                  <a:cubicBezTo>
                    <a:pt x="2156194" y="3191038"/>
                    <a:pt x="2185847" y="3250343"/>
                    <a:pt x="2214477" y="3310057"/>
                  </a:cubicBezTo>
                  <a:cubicBezTo>
                    <a:pt x="2241403" y="3366227"/>
                    <a:pt x="2268193" y="3422737"/>
                    <a:pt x="2277804" y="3484769"/>
                  </a:cubicBezTo>
                  <a:cubicBezTo>
                    <a:pt x="2282848" y="3517489"/>
                    <a:pt x="2281826" y="3551232"/>
                    <a:pt x="2282371" y="3584497"/>
                  </a:cubicBezTo>
                  <a:cubicBezTo>
                    <a:pt x="2282439" y="3589882"/>
                    <a:pt x="2277122" y="3599017"/>
                    <a:pt x="2272692" y="3600176"/>
                  </a:cubicBezTo>
                  <a:cubicBezTo>
                    <a:pt x="2233155" y="3610332"/>
                    <a:pt x="2193209" y="3619126"/>
                    <a:pt x="2151968" y="3628601"/>
                  </a:cubicBezTo>
                  <a:cubicBezTo>
                    <a:pt x="2153536" y="3608765"/>
                    <a:pt x="2155785" y="3591246"/>
                    <a:pt x="2156262" y="3573727"/>
                  </a:cubicBezTo>
                  <a:cubicBezTo>
                    <a:pt x="2158784" y="3483201"/>
                    <a:pt x="2133904" y="3398742"/>
                    <a:pt x="2096889" y="3317419"/>
                  </a:cubicBezTo>
                  <a:cubicBezTo>
                    <a:pt x="2069281" y="3256682"/>
                    <a:pt x="2039424" y="3196900"/>
                    <a:pt x="2012089" y="3136027"/>
                  </a:cubicBezTo>
                  <a:cubicBezTo>
                    <a:pt x="1989935" y="3086742"/>
                    <a:pt x="1974870" y="3035481"/>
                    <a:pt x="1979983" y="2980266"/>
                  </a:cubicBezTo>
                  <a:cubicBezTo>
                    <a:pt x="1983391" y="2942910"/>
                    <a:pt x="1993684" y="2907122"/>
                    <a:pt x="2012021" y="2875084"/>
                  </a:cubicBezTo>
                  <a:cubicBezTo>
                    <a:pt x="2042833" y="2821096"/>
                    <a:pt x="2076984" y="2769016"/>
                    <a:pt x="2109363" y="2715982"/>
                  </a:cubicBezTo>
                  <a:cubicBezTo>
                    <a:pt x="2134654" y="2674605"/>
                    <a:pt x="2161784" y="2634046"/>
                    <a:pt x="2184143" y="2591100"/>
                  </a:cubicBezTo>
                  <a:cubicBezTo>
                    <a:pt x="2235472" y="2492463"/>
                    <a:pt x="2227565" y="2397097"/>
                    <a:pt x="2161170" y="2307390"/>
                  </a:cubicBezTo>
                  <a:cubicBezTo>
                    <a:pt x="2135540" y="2272829"/>
                    <a:pt x="2108682" y="2239155"/>
                    <a:pt x="2083119" y="2204526"/>
                  </a:cubicBezTo>
                  <a:cubicBezTo>
                    <a:pt x="2051762" y="2161921"/>
                    <a:pt x="2031176" y="2114613"/>
                    <a:pt x="2023064" y="2061989"/>
                  </a:cubicBezTo>
                  <a:cubicBezTo>
                    <a:pt x="2018361" y="2031313"/>
                    <a:pt x="1997706" y="2017271"/>
                    <a:pt x="1967849" y="2024224"/>
                  </a:cubicBezTo>
                  <a:cubicBezTo>
                    <a:pt x="1938810" y="2030973"/>
                    <a:pt x="1910248" y="2039494"/>
                    <a:pt x="1881209" y="2045969"/>
                  </a:cubicBezTo>
                  <a:cubicBezTo>
                    <a:pt x="1830152" y="2057421"/>
                    <a:pt x="1779708" y="2052445"/>
                    <a:pt x="1729878" y="2037994"/>
                  </a:cubicBezTo>
                  <a:cubicBezTo>
                    <a:pt x="1711950" y="2032813"/>
                    <a:pt x="1693954" y="2027633"/>
                    <a:pt x="1675754" y="2023406"/>
                  </a:cubicBezTo>
                  <a:cubicBezTo>
                    <a:pt x="1652372" y="2017953"/>
                    <a:pt x="1627968" y="2031041"/>
                    <a:pt x="1624901" y="2054763"/>
                  </a:cubicBezTo>
                  <a:cubicBezTo>
                    <a:pt x="1613926" y="2141062"/>
                    <a:pt x="1564641" y="2206639"/>
                    <a:pt x="1512494" y="2271193"/>
                  </a:cubicBezTo>
                  <a:cubicBezTo>
                    <a:pt x="1481205" y="2309912"/>
                    <a:pt x="1452439" y="2350335"/>
                    <a:pt x="1438260" y="2399006"/>
                  </a:cubicBezTo>
                  <a:cubicBezTo>
                    <a:pt x="1418969" y="2465264"/>
                    <a:pt x="1428853" y="2529409"/>
                    <a:pt x="1460823" y="2588510"/>
                  </a:cubicBezTo>
                  <a:cubicBezTo>
                    <a:pt x="1491294" y="2644884"/>
                    <a:pt x="1527559" y="2698191"/>
                    <a:pt x="1561369" y="2752792"/>
                  </a:cubicBezTo>
                  <a:cubicBezTo>
                    <a:pt x="1581615" y="2785513"/>
                    <a:pt x="1602815" y="2817619"/>
                    <a:pt x="1622311" y="2850748"/>
                  </a:cubicBezTo>
                  <a:cubicBezTo>
                    <a:pt x="1675345" y="2940865"/>
                    <a:pt x="1681820" y="3033845"/>
                    <a:pt x="1637239" y="3129278"/>
                  </a:cubicBezTo>
                  <a:cubicBezTo>
                    <a:pt x="1610041" y="3187493"/>
                    <a:pt x="1582365" y="3245435"/>
                    <a:pt x="1555234" y="3303649"/>
                  </a:cubicBezTo>
                  <a:cubicBezTo>
                    <a:pt x="1526059" y="3366227"/>
                    <a:pt x="1501314" y="3430644"/>
                    <a:pt x="1494566" y="3499698"/>
                  </a:cubicBezTo>
                  <a:cubicBezTo>
                    <a:pt x="1490544" y="3541143"/>
                    <a:pt x="1493816" y="3583270"/>
                    <a:pt x="1493816" y="3627033"/>
                  </a:cubicBezTo>
                  <a:cubicBezTo>
                    <a:pt x="1477933" y="3624034"/>
                    <a:pt x="1461777" y="3621239"/>
                    <a:pt x="1445758" y="3617762"/>
                  </a:cubicBezTo>
                  <a:cubicBezTo>
                    <a:pt x="1424490" y="3613127"/>
                    <a:pt x="1403563" y="3607197"/>
                    <a:pt x="1382158" y="3603311"/>
                  </a:cubicBezTo>
                  <a:cubicBezTo>
                    <a:pt x="1368934" y="3600925"/>
                    <a:pt x="1363685" y="3594245"/>
                    <a:pt x="1363072" y="3581430"/>
                  </a:cubicBezTo>
                  <a:cubicBezTo>
                    <a:pt x="1361231" y="3544347"/>
                    <a:pt x="1362526" y="3507741"/>
                    <a:pt x="1370911" y="3471272"/>
                  </a:cubicBezTo>
                  <a:cubicBezTo>
                    <a:pt x="1386521" y="3403582"/>
                    <a:pt x="1416924" y="3341959"/>
                    <a:pt x="1446644" y="3279927"/>
                  </a:cubicBezTo>
                  <a:cubicBezTo>
                    <a:pt x="1472412" y="3226144"/>
                    <a:pt x="1498451" y="3172360"/>
                    <a:pt x="1521560" y="3117417"/>
                  </a:cubicBezTo>
                  <a:cubicBezTo>
                    <a:pt x="1558915" y="3028459"/>
                    <a:pt x="1553530" y="2939911"/>
                    <a:pt x="1507654" y="2855588"/>
                  </a:cubicBezTo>
                  <a:cubicBezTo>
                    <a:pt x="1479433" y="2803713"/>
                    <a:pt x="1446372" y="2754360"/>
                    <a:pt x="1414538" y="2704530"/>
                  </a:cubicBezTo>
                  <a:cubicBezTo>
                    <a:pt x="1385362" y="2658926"/>
                    <a:pt x="1355233" y="2614005"/>
                    <a:pt x="1334987" y="2563357"/>
                  </a:cubicBezTo>
                  <a:cubicBezTo>
                    <a:pt x="1302335" y="2481556"/>
                    <a:pt x="1309152" y="2403300"/>
                    <a:pt x="1358232" y="2330635"/>
                  </a:cubicBezTo>
                  <a:cubicBezTo>
                    <a:pt x="1389316" y="2284554"/>
                    <a:pt x="1424831" y="2241404"/>
                    <a:pt x="1457892" y="2196618"/>
                  </a:cubicBezTo>
                  <a:cubicBezTo>
                    <a:pt x="1508676" y="2127974"/>
                    <a:pt x="1535466" y="2051695"/>
                    <a:pt x="1530013" y="1965532"/>
                  </a:cubicBezTo>
                  <a:cubicBezTo>
                    <a:pt x="1526263" y="1906295"/>
                    <a:pt x="1508881" y="1850398"/>
                    <a:pt x="1486386" y="1795933"/>
                  </a:cubicBezTo>
                  <a:cubicBezTo>
                    <a:pt x="1458574" y="1728652"/>
                    <a:pt x="1426467" y="1663008"/>
                    <a:pt x="1402404" y="1594432"/>
                  </a:cubicBezTo>
                  <a:cubicBezTo>
                    <a:pt x="1339827" y="1415902"/>
                    <a:pt x="1369070" y="1249030"/>
                    <a:pt x="1474797" y="1094018"/>
                  </a:cubicBezTo>
                  <a:cubicBezTo>
                    <a:pt x="1482500" y="1082702"/>
                    <a:pt x="1491771" y="1072477"/>
                    <a:pt x="1498860" y="1060889"/>
                  </a:cubicBezTo>
                  <a:cubicBezTo>
                    <a:pt x="1501996" y="1055776"/>
                    <a:pt x="1501655" y="1048551"/>
                    <a:pt x="1502882" y="1042279"/>
                  </a:cubicBezTo>
                  <a:cubicBezTo>
                    <a:pt x="1496611" y="1043370"/>
                    <a:pt x="1488908" y="1042484"/>
                    <a:pt x="1484341" y="1045892"/>
                  </a:cubicBezTo>
                  <a:cubicBezTo>
                    <a:pt x="1442691" y="1077045"/>
                    <a:pt x="1406494" y="1113787"/>
                    <a:pt x="1376023" y="1155982"/>
                  </a:cubicBezTo>
                  <a:cubicBezTo>
                    <a:pt x="1304653" y="1254892"/>
                    <a:pt x="1269342" y="1365186"/>
                    <a:pt x="1273841" y="1487478"/>
                  </a:cubicBezTo>
                  <a:cubicBezTo>
                    <a:pt x="1276432" y="1558099"/>
                    <a:pt x="1296677" y="1624630"/>
                    <a:pt x="1323603" y="1689524"/>
                  </a:cubicBezTo>
                  <a:cubicBezTo>
                    <a:pt x="1348552" y="1749716"/>
                    <a:pt x="1375410" y="1809430"/>
                    <a:pt x="1395519" y="1871258"/>
                  </a:cubicBezTo>
                  <a:cubicBezTo>
                    <a:pt x="1424695" y="1960897"/>
                    <a:pt x="1422990" y="2050059"/>
                    <a:pt x="1370297" y="2132541"/>
                  </a:cubicBezTo>
                  <a:cubicBezTo>
                    <a:pt x="1350733" y="2163217"/>
                    <a:pt x="1328170" y="2191983"/>
                    <a:pt x="1306561" y="2221295"/>
                  </a:cubicBezTo>
                  <a:cubicBezTo>
                    <a:pt x="1284339" y="2251425"/>
                    <a:pt x="1260549" y="2280464"/>
                    <a:pt x="1239212" y="2311275"/>
                  </a:cubicBezTo>
                  <a:cubicBezTo>
                    <a:pt x="1177385" y="2400710"/>
                    <a:pt x="1169955" y="2496212"/>
                    <a:pt x="1217944" y="2592804"/>
                  </a:cubicBezTo>
                  <a:cubicBezTo>
                    <a:pt x="1246847" y="2651019"/>
                    <a:pt x="1283998" y="2705144"/>
                    <a:pt x="1317195" y="2761245"/>
                  </a:cubicBezTo>
                  <a:cubicBezTo>
                    <a:pt x="1338804" y="2797783"/>
                    <a:pt x="1361436" y="2833843"/>
                    <a:pt x="1380795" y="2871539"/>
                  </a:cubicBezTo>
                  <a:cubicBezTo>
                    <a:pt x="1416378" y="2941001"/>
                    <a:pt x="1421491" y="3013395"/>
                    <a:pt x="1389520" y="3085311"/>
                  </a:cubicBezTo>
                  <a:cubicBezTo>
                    <a:pt x="1362458" y="3146252"/>
                    <a:pt x="1332260" y="3205830"/>
                    <a:pt x="1302403" y="3265544"/>
                  </a:cubicBezTo>
                  <a:cubicBezTo>
                    <a:pt x="1271592" y="3327099"/>
                    <a:pt x="1239826" y="3388313"/>
                    <a:pt x="1226942" y="3456616"/>
                  </a:cubicBezTo>
                  <a:cubicBezTo>
                    <a:pt x="1221012" y="3488109"/>
                    <a:pt x="1219853" y="3520557"/>
                    <a:pt x="1216376" y="3554231"/>
                  </a:cubicBezTo>
                  <a:cubicBezTo>
                    <a:pt x="1180657" y="3540052"/>
                    <a:pt x="1142620" y="3525260"/>
                    <a:pt x="1104992" y="3509445"/>
                  </a:cubicBezTo>
                  <a:cubicBezTo>
                    <a:pt x="1101379" y="3507946"/>
                    <a:pt x="1097766" y="3499493"/>
                    <a:pt x="1098584" y="3495130"/>
                  </a:cubicBezTo>
                  <a:cubicBezTo>
                    <a:pt x="1105401" y="3459002"/>
                    <a:pt x="1108195" y="3420965"/>
                    <a:pt x="1122033" y="3387563"/>
                  </a:cubicBezTo>
                  <a:cubicBezTo>
                    <a:pt x="1147596" y="3325599"/>
                    <a:pt x="1179839" y="3266362"/>
                    <a:pt x="1209083" y="3205830"/>
                  </a:cubicBezTo>
                  <a:cubicBezTo>
                    <a:pt x="1229328" y="3163975"/>
                    <a:pt x="1251005" y="3122734"/>
                    <a:pt x="1269069" y="3079994"/>
                  </a:cubicBezTo>
                  <a:cubicBezTo>
                    <a:pt x="1301040" y="3004260"/>
                    <a:pt x="1297154" y="2927981"/>
                    <a:pt x="1260549" y="2855384"/>
                  </a:cubicBezTo>
                  <a:cubicBezTo>
                    <a:pt x="1235122" y="2804940"/>
                    <a:pt x="1203902" y="2757360"/>
                    <a:pt x="1175204" y="2708552"/>
                  </a:cubicBezTo>
                  <a:cubicBezTo>
                    <a:pt x="1153390" y="2671537"/>
                    <a:pt x="1130145" y="2635273"/>
                    <a:pt x="1109832" y="2597372"/>
                  </a:cubicBezTo>
                  <a:cubicBezTo>
                    <a:pt x="1055434" y="2495803"/>
                    <a:pt x="1065523" y="2398938"/>
                    <a:pt x="1134440" y="2307526"/>
                  </a:cubicBezTo>
                  <a:cubicBezTo>
                    <a:pt x="1172545" y="2257014"/>
                    <a:pt x="1211673" y="2207252"/>
                    <a:pt x="1248619" y="2155855"/>
                  </a:cubicBezTo>
                  <a:cubicBezTo>
                    <a:pt x="1275682" y="2118226"/>
                    <a:pt x="1295450" y="2076576"/>
                    <a:pt x="1302199" y="2030018"/>
                  </a:cubicBezTo>
                  <a:cubicBezTo>
                    <a:pt x="1309629" y="1978620"/>
                    <a:pt x="1305811" y="1927427"/>
                    <a:pt x="1291087" y="1878211"/>
                  </a:cubicBezTo>
                  <a:cubicBezTo>
                    <a:pt x="1272273" y="1815361"/>
                    <a:pt x="1249710" y="1753601"/>
                    <a:pt x="1227351" y="1691910"/>
                  </a:cubicBezTo>
                  <a:cubicBezTo>
                    <a:pt x="1196949" y="1607792"/>
                    <a:pt x="1183588" y="1521834"/>
                    <a:pt x="1192859" y="1432535"/>
                  </a:cubicBezTo>
                  <a:cubicBezTo>
                    <a:pt x="1204106" y="1324354"/>
                    <a:pt x="1246370" y="1228920"/>
                    <a:pt x="1310992" y="1142621"/>
                  </a:cubicBezTo>
                  <a:cubicBezTo>
                    <a:pt x="1324557" y="1124557"/>
                    <a:pt x="1338327" y="1106697"/>
                    <a:pt x="1352029" y="1088769"/>
                  </a:cubicBezTo>
                  <a:cubicBezTo>
                    <a:pt x="1350938" y="1087406"/>
                    <a:pt x="1349847" y="1086111"/>
                    <a:pt x="1348757" y="1084747"/>
                  </a:cubicBezTo>
                  <a:cubicBezTo>
                    <a:pt x="1332397" y="1095927"/>
                    <a:pt x="1314878" y="1105811"/>
                    <a:pt x="1299881" y="1118558"/>
                  </a:cubicBezTo>
                  <a:cubicBezTo>
                    <a:pt x="1204447" y="1199881"/>
                    <a:pt x="1145551" y="1303359"/>
                    <a:pt x="1118557" y="1425105"/>
                  </a:cubicBezTo>
                  <a:cubicBezTo>
                    <a:pt x="1093062" y="1540034"/>
                    <a:pt x="1111672" y="1650942"/>
                    <a:pt x="1150050" y="1760282"/>
                  </a:cubicBezTo>
                  <a:cubicBezTo>
                    <a:pt x="1168455" y="1812634"/>
                    <a:pt x="1185769" y="1865532"/>
                    <a:pt x="1199675" y="1919247"/>
                  </a:cubicBezTo>
                  <a:cubicBezTo>
                    <a:pt x="1221148" y="2002138"/>
                    <a:pt x="1197903" y="2076099"/>
                    <a:pt x="1147460" y="2143039"/>
                  </a:cubicBezTo>
                  <a:cubicBezTo>
                    <a:pt x="1110581" y="2191983"/>
                    <a:pt x="1073158" y="2240518"/>
                    <a:pt x="1037302" y="2290143"/>
                  </a:cubicBezTo>
                  <a:cubicBezTo>
                    <a:pt x="1008126" y="2330566"/>
                    <a:pt x="984813" y="2374398"/>
                    <a:pt x="975679" y="2424160"/>
                  </a:cubicBezTo>
                  <a:cubicBezTo>
                    <a:pt x="964704" y="2484078"/>
                    <a:pt x="974929" y="2541952"/>
                    <a:pt x="1002060" y="2595190"/>
                  </a:cubicBezTo>
                  <a:cubicBezTo>
                    <a:pt x="1032598" y="2655041"/>
                    <a:pt x="1068250" y="2712233"/>
                    <a:pt x="1101583" y="2770584"/>
                  </a:cubicBezTo>
                  <a:cubicBezTo>
                    <a:pt x="1115626" y="2795192"/>
                    <a:pt x="1129736" y="2819732"/>
                    <a:pt x="1143302" y="2844613"/>
                  </a:cubicBezTo>
                  <a:cubicBezTo>
                    <a:pt x="1183929" y="2919120"/>
                    <a:pt x="1186587" y="2995262"/>
                    <a:pt x="1150186" y="3071814"/>
                  </a:cubicBezTo>
                  <a:cubicBezTo>
                    <a:pt x="1121556" y="3132073"/>
                    <a:pt x="1090949" y="3191379"/>
                    <a:pt x="1061433" y="3251229"/>
                  </a:cubicBezTo>
                  <a:cubicBezTo>
                    <a:pt x="1034098" y="3306581"/>
                    <a:pt x="1008331" y="3362546"/>
                    <a:pt x="998174" y="3424237"/>
                  </a:cubicBezTo>
                  <a:cubicBezTo>
                    <a:pt x="996470" y="3434598"/>
                    <a:pt x="995447" y="3445096"/>
                    <a:pt x="993811" y="3458184"/>
                  </a:cubicBezTo>
                  <a:cubicBezTo>
                    <a:pt x="960205" y="3439438"/>
                    <a:pt x="928235" y="3422055"/>
                    <a:pt x="896878" y="3403650"/>
                  </a:cubicBezTo>
                  <a:cubicBezTo>
                    <a:pt x="893674" y="3401742"/>
                    <a:pt x="892583" y="3393221"/>
                    <a:pt x="893265" y="3388176"/>
                  </a:cubicBezTo>
                  <a:cubicBezTo>
                    <a:pt x="901104" y="3331257"/>
                    <a:pt x="928371" y="3282245"/>
                    <a:pt x="956456" y="3233437"/>
                  </a:cubicBezTo>
                  <a:cubicBezTo>
                    <a:pt x="987744" y="3179108"/>
                    <a:pt x="1021419" y="3125870"/>
                    <a:pt x="1048413" y="3069496"/>
                  </a:cubicBezTo>
                  <a:cubicBezTo>
                    <a:pt x="1086314" y="2990422"/>
                    <a:pt x="1076702" y="2912235"/>
                    <a:pt x="1030962" y="2838069"/>
                  </a:cubicBezTo>
                  <a:cubicBezTo>
                    <a:pt x="1029394" y="2835547"/>
                    <a:pt x="1027486" y="2833229"/>
                    <a:pt x="1025509" y="2830980"/>
                  </a:cubicBezTo>
                  <a:cubicBezTo>
                    <a:pt x="1025032" y="2830435"/>
                    <a:pt x="1023668" y="2830571"/>
                    <a:pt x="1022714" y="2830366"/>
                  </a:cubicBezTo>
                  <a:cubicBezTo>
                    <a:pt x="1025236" y="2848294"/>
                    <a:pt x="1028917" y="2866086"/>
                    <a:pt x="1030076" y="2884014"/>
                  </a:cubicBezTo>
                  <a:cubicBezTo>
                    <a:pt x="1033893" y="2943523"/>
                    <a:pt x="1014125" y="2996966"/>
                    <a:pt x="983109" y="3045978"/>
                  </a:cubicBezTo>
                  <a:cubicBezTo>
                    <a:pt x="955024" y="3090423"/>
                    <a:pt x="923599" y="3132755"/>
                    <a:pt x="893470" y="3175905"/>
                  </a:cubicBezTo>
                  <a:cubicBezTo>
                    <a:pt x="860681" y="3222940"/>
                    <a:pt x="829120" y="3270452"/>
                    <a:pt x="815827" y="3327440"/>
                  </a:cubicBezTo>
                  <a:cubicBezTo>
                    <a:pt x="814260" y="3334120"/>
                    <a:pt x="812692" y="3340800"/>
                    <a:pt x="810374" y="3350753"/>
                  </a:cubicBezTo>
                  <a:cubicBezTo>
                    <a:pt x="765725" y="3317692"/>
                    <a:pt x="723257" y="3286199"/>
                    <a:pt x="680380" y="3254433"/>
                  </a:cubicBezTo>
                  <a:cubicBezTo>
                    <a:pt x="701580" y="3218032"/>
                    <a:pt x="724620" y="3186743"/>
                    <a:pt x="755159" y="3161862"/>
                  </a:cubicBezTo>
                  <a:cubicBezTo>
                    <a:pt x="763475" y="3155045"/>
                    <a:pt x="764566" y="3150819"/>
                    <a:pt x="757613" y="3142639"/>
                  </a:cubicBezTo>
                  <a:cubicBezTo>
                    <a:pt x="743911" y="3126483"/>
                    <a:pt x="731164" y="3109578"/>
                    <a:pt x="715349" y="3089605"/>
                  </a:cubicBezTo>
                  <a:cubicBezTo>
                    <a:pt x="697217" y="3106170"/>
                    <a:pt x="678403" y="3121303"/>
                    <a:pt x="662179" y="3138822"/>
                  </a:cubicBezTo>
                  <a:cubicBezTo>
                    <a:pt x="645751" y="3156545"/>
                    <a:pt x="631845" y="3176586"/>
                    <a:pt x="615008" y="3198059"/>
                  </a:cubicBezTo>
                  <a:cubicBezTo>
                    <a:pt x="580651" y="3165066"/>
                    <a:pt x="546159" y="3131937"/>
                    <a:pt x="511189" y="3098331"/>
                  </a:cubicBezTo>
                  <a:cubicBezTo>
                    <a:pt x="549295" y="3051295"/>
                    <a:pt x="582628" y="3001329"/>
                    <a:pt x="645001" y="2981356"/>
                  </a:cubicBezTo>
                  <a:cubicBezTo>
                    <a:pt x="631231" y="2956407"/>
                    <a:pt x="617939" y="2932344"/>
                    <a:pt x="603896" y="2906986"/>
                  </a:cubicBezTo>
                  <a:cubicBezTo>
                    <a:pt x="535048" y="2925255"/>
                    <a:pt x="494693" y="2978970"/>
                    <a:pt x="448817" y="3031118"/>
                  </a:cubicBezTo>
                  <a:cubicBezTo>
                    <a:pt x="418550" y="2994103"/>
                    <a:pt x="389034" y="2957975"/>
                    <a:pt x="358904" y="2921096"/>
                  </a:cubicBezTo>
                  <a:cubicBezTo>
                    <a:pt x="394351" y="2888785"/>
                    <a:pt x="426799" y="2855861"/>
                    <a:pt x="462995" y="2827776"/>
                  </a:cubicBezTo>
                  <a:cubicBezTo>
                    <a:pt x="481809" y="2813120"/>
                    <a:pt x="507031" y="2806440"/>
                    <a:pt x="529799" y="2797169"/>
                  </a:cubicBezTo>
                  <a:cubicBezTo>
                    <a:pt x="542819" y="2791920"/>
                    <a:pt x="552839" y="2794715"/>
                    <a:pt x="556929" y="2810734"/>
                  </a:cubicBezTo>
                  <a:cubicBezTo>
                    <a:pt x="559792" y="2821845"/>
                    <a:pt x="565587" y="2832275"/>
                    <a:pt x="570086" y="2842977"/>
                  </a:cubicBezTo>
                  <a:cubicBezTo>
                    <a:pt x="584537" y="2877674"/>
                    <a:pt x="601170" y="2887081"/>
                    <a:pt x="638184" y="2884900"/>
                  </a:cubicBezTo>
                  <a:cubicBezTo>
                    <a:pt x="721075" y="2880060"/>
                    <a:pt x="794218" y="2847681"/>
                    <a:pt x="862385" y="2803645"/>
                  </a:cubicBezTo>
                  <a:cubicBezTo>
                    <a:pt x="895378" y="2782309"/>
                    <a:pt x="924895" y="2755587"/>
                    <a:pt x="956251" y="2731661"/>
                  </a:cubicBezTo>
                  <a:cubicBezTo>
                    <a:pt x="965658" y="2724503"/>
                    <a:pt x="965931" y="2718095"/>
                    <a:pt x="960546" y="2707530"/>
                  </a:cubicBezTo>
                  <a:cubicBezTo>
                    <a:pt x="940709" y="2668334"/>
                    <a:pt x="921009" y="2628933"/>
                    <a:pt x="903490" y="2588646"/>
                  </a:cubicBezTo>
                  <a:cubicBezTo>
                    <a:pt x="860818" y="2490759"/>
                    <a:pt x="871452" y="2398256"/>
                    <a:pt x="935051" y="2312230"/>
                  </a:cubicBezTo>
                  <a:cubicBezTo>
                    <a:pt x="975679" y="2257287"/>
                    <a:pt x="1017056" y="2202890"/>
                    <a:pt x="1057002" y="2147402"/>
                  </a:cubicBezTo>
                  <a:cubicBezTo>
                    <a:pt x="1081679" y="2113182"/>
                    <a:pt x="1102265" y="2076304"/>
                    <a:pt x="1110172" y="2034313"/>
                  </a:cubicBezTo>
                  <a:cubicBezTo>
                    <a:pt x="1119307" y="1985710"/>
                    <a:pt x="1114058" y="1937175"/>
                    <a:pt x="1102060" y="1889867"/>
                  </a:cubicBezTo>
                  <a:cubicBezTo>
                    <a:pt x="1087200" y="1831175"/>
                    <a:pt x="1068454" y="1773438"/>
                    <a:pt x="1052912" y="1714883"/>
                  </a:cubicBezTo>
                  <a:cubicBezTo>
                    <a:pt x="1010240" y="1554213"/>
                    <a:pt x="1037779" y="1404041"/>
                    <a:pt x="1123669" y="1263617"/>
                  </a:cubicBezTo>
                  <a:cubicBezTo>
                    <a:pt x="1142893" y="1232192"/>
                    <a:pt x="1165592" y="1202813"/>
                    <a:pt x="1186656" y="1172478"/>
                  </a:cubicBezTo>
                  <a:cubicBezTo>
                    <a:pt x="1188632" y="1169615"/>
                    <a:pt x="1190473" y="1166684"/>
                    <a:pt x="1190609" y="1161094"/>
                  </a:cubicBezTo>
                  <a:cubicBezTo>
                    <a:pt x="1185088" y="1164366"/>
                    <a:pt x="1179089" y="1167025"/>
                    <a:pt x="1174113" y="1170979"/>
                  </a:cubicBezTo>
                  <a:cubicBezTo>
                    <a:pt x="1092176" y="1235260"/>
                    <a:pt x="1036893" y="1318765"/>
                    <a:pt x="999606" y="1414880"/>
                  </a:cubicBezTo>
                  <a:cubicBezTo>
                    <a:pt x="966749" y="1499543"/>
                    <a:pt x="957342" y="1586729"/>
                    <a:pt x="968317" y="1677118"/>
                  </a:cubicBezTo>
                  <a:cubicBezTo>
                    <a:pt x="976701" y="1746376"/>
                    <a:pt x="999197" y="1811816"/>
                    <a:pt x="1015625" y="1878960"/>
                  </a:cubicBezTo>
                  <a:cubicBezTo>
                    <a:pt x="1023396" y="1910726"/>
                    <a:pt x="1028440" y="1943310"/>
                    <a:pt x="1032598" y="1975826"/>
                  </a:cubicBezTo>
                  <a:cubicBezTo>
                    <a:pt x="1038733" y="2024292"/>
                    <a:pt x="1017738" y="2064988"/>
                    <a:pt x="990539" y="2102343"/>
                  </a:cubicBezTo>
                  <a:cubicBezTo>
                    <a:pt x="948208" y="2160422"/>
                    <a:pt x="903558" y="2216864"/>
                    <a:pt x="861227" y="2274942"/>
                  </a:cubicBezTo>
                  <a:cubicBezTo>
                    <a:pt x="829802" y="2318092"/>
                    <a:pt x="803285" y="2364241"/>
                    <a:pt x="794832" y="2418161"/>
                  </a:cubicBezTo>
                  <a:cubicBezTo>
                    <a:pt x="792514" y="2433021"/>
                    <a:pt x="794355" y="2448495"/>
                    <a:pt x="792582" y="2463492"/>
                  </a:cubicBezTo>
                  <a:cubicBezTo>
                    <a:pt x="791764" y="2470581"/>
                    <a:pt x="788765" y="2479239"/>
                    <a:pt x="783653" y="2483601"/>
                  </a:cubicBezTo>
                  <a:cubicBezTo>
                    <a:pt x="701443" y="2554222"/>
                    <a:pt x="606964" y="2594304"/>
                    <a:pt x="497760" y="2596895"/>
                  </a:cubicBezTo>
                  <a:cubicBezTo>
                    <a:pt x="495784" y="2596895"/>
                    <a:pt x="493875" y="2597508"/>
                    <a:pt x="489444" y="2598258"/>
                  </a:cubicBezTo>
                  <a:cubicBezTo>
                    <a:pt x="498647" y="2632750"/>
                    <a:pt x="507645" y="2666629"/>
                    <a:pt x="517597" y="2703985"/>
                  </a:cubicBezTo>
                  <a:cubicBezTo>
                    <a:pt x="422504" y="2707870"/>
                    <a:pt x="371515" y="2784013"/>
                    <a:pt x="301849" y="2835479"/>
                  </a:cubicBezTo>
                  <a:cubicBezTo>
                    <a:pt x="275332" y="2791170"/>
                    <a:pt x="249837" y="2748566"/>
                    <a:pt x="222979" y="2703712"/>
                  </a:cubicBezTo>
                  <a:cubicBezTo>
                    <a:pt x="273968" y="2695260"/>
                    <a:pt x="306211" y="2662130"/>
                    <a:pt x="340227" y="2632137"/>
                  </a:cubicBezTo>
                  <a:cubicBezTo>
                    <a:pt x="380377" y="2596758"/>
                    <a:pt x="425026" y="2573582"/>
                    <a:pt x="480173" y="2576172"/>
                  </a:cubicBezTo>
                  <a:cubicBezTo>
                    <a:pt x="482082" y="2576240"/>
                    <a:pt x="483991" y="2575422"/>
                    <a:pt x="486990" y="2574809"/>
                  </a:cubicBezTo>
                  <a:cubicBezTo>
                    <a:pt x="482423" y="2549655"/>
                    <a:pt x="478128" y="2524842"/>
                    <a:pt x="473493" y="2500166"/>
                  </a:cubicBezTo>
                  <a:cubicBezTo>
                    <a:pt x="467971" y="2471058"/>
                    <a:pt x="467835" y="2470718"/>
                    <a:pt x="437637" y="2472081"/>
                  </a:cubicBezTo>
                  <a:cubicBezTo>
                    <a:pt x="383717" y="2474467"/>
                    <a:pt x="338727" y="2498052"/>
                    <a:pt x="297350" y="2530841"/>
                  </a:cubicBezTo>
                  <a:cubicBezTo>
                    <a:pt x="274786" y="2548769"/>
                    <a:pt x="251132" y="2565333"/>
                    <a:pt x="227956" y="2582443"/>
                  </a:cubicBezTo>
                  <a:cubicBezTo>
                    <a:pt x="225502" y="2584216"/>
                    <a:pt x="222775" y="2585579"/>
                    <a:pt x="220048" y="2586942"/>
                  </a:cubicBezTo>
                  <a:cubicBezTo>
                    <a:pt x="179762" y="2607256"/>
                    <a:pt x="173081" y="2605143"/>
                    <a:pt x="155971" y="2564652"/>
                  </a:cubicBezTo>
                  <a:cubicBezTo>
                    <a:pt x="142747" y="2533499"/>
                    <a:pt x="130341" y="2501938"/>
                    <a:pt x="117662" y="2470581"/>
                  </a:cubicBezTo>
                  <a:cubicBezTo>
                    <a:pt x="116230" y="2466968"/>
                    <a:pt x="115344" y="2463083"/>
                    <a:pt x="113844" y="2457970"/>
                  </a:cubicBezTo>
                  <a:cubicBezTo>
                    <a:pt x="175876" y="2461447"/>
                    <a:pt x="224956" y="2433021"/>
                    <a:pt x="272673" y="2400233"/>
                  </a:cubicBezTo>
                  <a:cubicBezTo>
                    <a:pt x="309688" y="2374739"/>
                    <a:pt x="346021" y="2347335"/>
                    <a:pt x="390534" y="2335747"/>
                  </a:cubicBezTo>
                  <a:cubicBezTo>
                    <a:pt x="411393" y="2330294"/>
                    <a:pt x="432934" y="2327772"/>
                    <a:pt x="456724" y="2323477"/>
                  </a:cubicBezTo>
                  <a:lnTo>
                    <a:pt x="456724" y="2204662"/>
                  </a:lnTo>
                  <a:cubicBezTo>
                    <a:pt x="430889" y="2201663"/>
                    <a:pt x="404781" y="2205412"/>
                    <a:pt x="378809" y="2212092"/>
                  </a:cubicBezTo>
                  <a:cubicBezTo>
                    <a:pt x="331365" y="2224294"/>
                    <a:pt x="290942" y="2250198"/>
                    <a:pt x="250587" y="2276442"/>
                  </a:cubicBezTo>
                  <a:cubicBezTo>
                    <a:pt x="214527" y="2299823"/>
                    <a:pt x="178535" y="2323682"/>
                    <a:pt x="135521" y="2333020"/>
                  </a:cubicBezTo>
                  <a:cubicBezTo>
                    <a:pt x="134022" y="2333361"/>
                    <a:pt x="132658" y="2334043"/>
                    <a:pt x="131159" y="2334384"/>
                  </a:cubicBezTo>
                  <a:cubicBezTo>
                    <a:pt x="76148" y="2345631"/>
                    <a:pt x="72262" y="2343382"/>
                    <a:pt x="58697" y="2289871"/>
                  </a:cubicBezTo>
                  <a:cubicBezTo>
                    <a:pt x="50790" y="2258582"/>
                    <a:pt x="43564" y="2227157"/>
                    <a:pt x="35589" y="2194028"/>
                  </a:cubicBezTo>
                  <a:cubicBezTo>
                    <a:pt x="53721" y="2194028"/>
                    <a:pt x="70149" y="2194369"/>
                    <a:pt x="86509" y="2194028"/>
                  </a:cubicBezTo>
                  <a:cubicBezTo>
                    <a:pt x="143360" y="2192596"/>
                    <a:pt x="193531" y="2170647"/>
                    <a:pt x="241930" y="2143107"/>
                  </a:cubicBezTo>
                  <a:cubicBezTo>
                    <a:pt x="279285" y="2121907"/>
                    <a:pt x="316573" y="2100367"/>
                    <a:pt x="354746" y="2080734"/>
                  </a:cubicBezTo>
                  <a:cubicBezTo>
                    <a:pt x="388898" y="2063147"/>
                    <a:pt x="426049" y="2055717"/>
                    <a:pt x="464359" y="2053263"/>
                  </a:cubicBezTo>
                  <a:cubicBezTo>
                    <a:pt x="468858" y="2052991"/>
                    <a:pt x="476015" y="2048287"/>
                    <a:pt x="476969" y="2044402"/>
                  </a:cubicBezTo>
                  <a:cubicBezTo>
                    <a:pt x="486922" y="2003160"/>
                    <a:pt x="495920" y="1961715"/>
                    <a:pt x="505122" y="1920338"/>
                  </a:cubicBezTo>
                  <a:cubicBezTo>
                    <a:pt x="505395" y="1918974"/>
                    <a:pt x="504850" y="1917407"/>
                    <a:pt x="504168" y="1912362"/>
                  </a:cubicBezTo>
                  <a:cubicBezTo>
                    <a:pt x="483377" y="1913862"/>
                    <a:pt x="462382" y="1914407"/>
                    <a:pt x="441727" y="1917066"/>
                  </a:cubicBezTo>
                  <a:cubicBezTo>
                    <a:pt x="379695" y="1925041"/>
                    <a:pt x="325571" y="1953535"/>
                    <a:pt x="272332" y="1984142"/>
                  </a:cubicBezTo>
                  <a:cubicBezTo>
                    <a:pt x="227206" y="2010114"/>
                    <a:pt x="182420" y="2036903"/>
                    <a:pt x="131295" y="2050332"/>
                  </a:cubicBezTo>
                  <a:cubicBezTo>
                    <a:pt x="92508" y="2060557"/>
                    <a:pt x="53585" y="2060830"/>
                    <a:pt x="12684" y="2055445"/>
                  </a:cubicBezTo>
                  <a:cubicBezTo>
                    <a:pt x="8867" y="2013045"/>
                    <a:pt x="5118" y="1971940"/>
                    <a:pt x="1573" y="1932812"/>
                  </a:cubicBezTo>
                  <a:cubicBezTo>
                    <a:pt x="35861" y="1930699"/>
                    <a:pt x="68581" y="1930426"/>
                    <a:pt x="100824" y="1926336"/>
                  </a:cubicBezTo>
                  <a:cubicBezTo>
                    <a:pt x="159925" y="1918906"/>
                    <a:pt x="212550" y="1892866"/>
                    <a:pt x="265107" y="1866418"/>
                  </a:cubicBezTo>
                  <a:cubicBezTo>
                    <a:pt x="313846" y="1841946"/>
                    <a:pt x="362858" y="1817815"/>
                    <a:pt x="413302" y="1797296"/>
                  </a:cubicBezTo>
                  <a:cubicBezTo>
                    <a:pt x="451952" y="1781550"/>
                    <a:pt x="493670" y="1777664"/>
                    <a:pt x="535661" y="1782027"/>
                  </a:cubicBezTo>
                  <a:cubicBezTo>
                    <a:pt x="543023" y="1782777"/>
                    <a:pt x="549840" y="1784140"/>
                    <a:pt x="554339" y="1774256"/>
                  </a:cubicBezTo>
                  <a:cubicBezTo>
                    <a:pt x="575675" y="1727902"/>
                    <a:pt x="597966" y="1681958"/>
                    <a:pt x="619847" y="1635877"/>
                  </a:cubicBezTo>
                  <a:cubicBezTo>
                    <a:pt x="620870" y="1633696"/>
                    <a:pt x="621211" y="1631174"/>
                    <a:pt x="622029" y="1628038"/>
                  </a:cubicBezTo>
                  <a:cubicBezTo>
                    <a:pt x="552703" y="1613927"/>
                    <a:pt x="484604" y="1617813"/>
                    <a:pt x="420186" y="1643375"/>
                  </a:cubicBezTo>
                  <a:cubicBezTo>
                    <a:pt x="360200" y="1667234"/>
                    <a:pt x="302803" y="1697636"/>
                    <a:pt x="244520" y="1725653"/>
                  </a:cubicBezTo>
                  <a:cubicBezTo>
                    <a:pt x="198303" y="1747875"/>
                    <a:pt x="151336" y="1768121"/>
                    <a:pt x="99802" y="1773165"/>
                  </a:cubicBezTo>
                  <a:cubicBezTo>
                    <a:pt x="70217" y="1776028"/>
                    <a:pt x="40292" y="1774529"/>
                    <a:pt x="10435" y="1775210"/>
                  </a:cubicBezTo>
                  <a:cubicBezTo>
                    <a:pt x="-199" y="1775415"/>
                    <a:pt x="-335" y="1768666"/>
                    <a:pt x="142" y="1761032"/>
                  </a:cubicBezTo>
                  <a:cubicBezTo>
                    <a:pt x="3346" y="1713042"/>
                    <a:pt x="4913" y="1664916"/>
                    <a:pt x="10026" y="1617199"/>
                  </a:cubicBezTo>
                  <a:cubicBezTo>
                    <a:pt x="20660" y="1518085"/>
                    <a:pt x="39610" y="1420401"/>
                    <a:pt x="66809" y="1324422"/>
                  </a:cubicBezTo>
                  <a:cubicBezTo>
                    <a:pt x="94962" y="1225035"/>
                    <a:pt x="130204" y="1128238"/>
                    <a:pt x="175126" y="1035258"/>
                  </a:cubicBezTo>
                  <a:cubicBezTo>
                    <a:pt x="327002" y="720804"/>
                    <a:pt x="550726" y="469882"/>
                    <a:pt x="845139" y="282354"/>
                  </a:cubicBezTo>
                  <a:cubicBezTo>
                    <a:pt x="1028849" y="165380"/>
                    <a:pt x="1227828" y="85216"/>
                    <a:pt x="1440918" y="40089"/>
                  </a:cubicBezTo>
                  <a:cubicBezTo>
                    <a:pt x="1577389" y="10641"/>
                    <a:pt x="1715836" y="-2583"/>
                    <a:pt x="1855578" y="416"/>
                  </a:cubicBezTo>
                  <a:cubicBezTo>
                    <a:pt x="1987072" y="3279"/>
                    <a:pt x="2116862" y="19503"/>
                    <a:pt x="2245016" y="50246"/>
                  </a:cubicBezTo>
                  <a:cubicBezTo>
                    <a:pt x="2350061" y="75400"/>
                    <a:pt x="2452107" y="109006"/>
                    <a:pt x="2550949" y="152224"/>
                  </a:cubicBezTo>
                  <a:cubicBezTo>
                    <a:pt x="2637180" y="189920"/>
                    <a:pt x="2719799" y="234365"/>
                    <a:pt x="2799418" y="284740"/>
                  </a:cubicBezTo>
                  <a:cubicBezTo>
                    <a:pt x="2875219" y="332730"/>
                    <a:pt x="2946794" y="386241"/>
                    <a:pt x="3014621" y="444660"/>
                  </a:cubicBezTo>
                  <a:cubicBezTo>
                    <a:pt x="3077198" y="498580"/>
                    <a:pt x="3135412" y="556863"/>
                    <a:pt x="3190082" y="618963"/>
                  </a:cubicBezTo>
                  <a:cubicBezTo>
                    <a:pt x="3309920" y="754888"/>
                    <a:pt x="3407262" y="905264"/>
                    <a:pt x="3482450" y="1070023"/>
                  </a:cubicBezTo>
                  <a:cubicBezTo>
                    <a:pt x="3549118" y="1216105"/>
                    <a:pt x="3596289" y="1368254"/>
                    <a:pt x="3621306" y="1527014"/>
                  </a:cubicBezTo>
                  <a:cubicBezTo>
                    <a:pt x="3628464" y="1572414"/>
                    <a:pt x="3633508" y="1618154"/>
                    <a:pt x="3639711" y="1663689"/>
                  </a:cubicBezTo>
                  <a:cubicBezTo>
                    <a:pt x="3640257" y="1667575"/>
                    <a:pt x="3641756" y="1671324"/>
                    <a:pt x="3642779" y="1675141"/>
                  </a:cubicBezTo>
                  <a:lnTo>
                    <a:pt x="3642779" y="1775483"/>
                  </a:lnTo>
                  <a:cubicBezTo>
                    <a:pt x="3555661" y="1786867"/>
                    <a:pt x="3475497" y="1764713"/>
                    <a:pt x="3398741" y="1725517"/>
                  </a:cubicBezTo>
                  <a:cubicBezTo>
                    <a:pt x="3362749" y="1707111"/>
                    <a:pt x="3326757" y="1688638"/>
                    <a:pt x="3290560" y="1670574"/>
                  </a:cubicBezTo>
                  <a:cubicBezTo>
                    <a:pt x="3220008" y="1635264"/>
                    <a:pt x="3145774" y="1617063"/>
                    <a:pt x="3066496" y="1623130"/>
                  </a:cubicBezTo>
                  <a:cubicBezTo>
                    <a:pt x="3052180" y="1624221"/>
                    <a:pt x="3037934" y="1626675"/>
                    <a:pt x="3024028" y="1628447"/>
                  </a:cubicBezTo>
                  <a:cubicBezTo>
                    <a:pt x="3047272" y="1679163"/>
                    <a:pt x="3069359" y="1727834"/>
                    <a:pt x="3092126" y="1776233"/>
                  </a:cubicBezTo>
                  <a:cubicBezTo>
                    <a:pt x="3093762" y="1779641"/>
                    <a:pt x="3100647" y="1782027"/>
                    <a:pt x="3105214" y="1782300"/>
                  </a:cubicBezTo>
                  <a:cubicBezTo>
                    <a:pt x="3134390" y="1784276"/>
                    <a:pt x="3163974" y="1783254"/>
                    <a:pt x="3192809" y="1787549"/>
                  </a:cubicBezTo>
                  <a:cubicBezTo>
                    <a:pt x="3247138" y="1795592"/>
                    <a:pt x="3294787" y="1821973"/>
                    <a:pt x="3343117" y="1846445"/>
                  </a:cubicBezTo>
                  <a:cubicBezTo>
                    <a:pt x="3385449" y="1867849"/>
                    <a:pt x="3427644" y="1890071"/>
                    <a:pt x="3471680" y="1907590"/>
                  </a:cubicBezTo>
                  <a:cubicBezTo>
                    <a:pt x="3526350" y="1929336"/>
                    <a:pt x="3583883" y="1937311"/>
                    <a:pt x="3642779" y="1927632"/>
                  </a:cubicBezTo>
                  <a:lnTo>
                    <a:pt x="3642779" y="1982370"/>
                  </a:lnTo>
                  <a:close/>
                  <a:moveTo>
                    <a:pt x="973361" y="710443"/>
                  </a:moveTo>
                  <a:cubicBezTo>
                    <a:pt x="973361" y="713919"/>
                    <a:pt x="973020" y="715146"/>
                    <a:pt x="973361" y="715828"/>
                  </a:cubicBezTo>
                  <a:cubicBezTo>
                    <a:pt x="974929" y="718418"/>
                    <a:pt x="976633" y="720872"/>
                    <a:pt x="978474" y="723258"/>
                  </a:cubicBezTo>
                  <a:cubicBezTo>
                    <a:pt x="1053321" y="821214"/>
                    <a:pt x="1119170" y="924760"/>
                    <a:pt x="1171318" y="1036690"/>
                  </a:cubicBezTo>
                  <a:cubicBezTo>
                    <a:pt x="1184133" y="1064229"/>
                    <a:pt x="1191904" y="1066615"/>
                    <a:pt x="1219853" y="1052913"/>
                  </a:cubicBezTo>
                  <a:cubicBezTo>
                    <a:pt x="1385567" y="971931"/>
                    <a:pt x="1560756" y="926259"/>
                    <a:pt x="1744738" y="916102"/>
                  </a:cubicBezTo>
                  <a:cubicBezTo>
                    <a:pt x="1835809" y="911058"/>
                    <a:pt x="1926949" y="914398"/>
                    <a:pt x="2017406" y="928032"/>
                  </a:cubicBezTo>
                  <a:cubicBezTo>
                    <a:pt x="2158512" y="949231"/>
                    <a:pt x="2293346" y="990541"/>
                    <a:pt x="2421364" y="1053936"/>
                  </a:cubicBezTo>
                  <a:cubicBezTo>
                    <a:pt x="2446790" y="1066547"/>
                    <a:pt x="2455447" y="1063343"/>
                    <a:pt x="2467308" y="1037167"/>
                  </a:cubicBezTo>
                  <a:cubicBezTo>
                    <a:pt x="2514821" y="932599"/>
                    <a:pt x="2575762" y="836143"/>
                    <a:pt x="2644678" y="744526"/>
                  </a:cubicBezTo>
                  <a:cubicBezTo>
                    <a:pt x="2652381" y="734301"/>
                    <a:pt x="2659812" y="723803"/>
                    <a:pt x="2669832" y="710034"/>
                  </a:cubicBezTo>
                  <a:cubicBezTo>
                    <a:pt x="2541201" y="719304"/>
                    <a:pt x="2428453" y="758500"/>
                    <a:pt x="2326475" y="837574"/>
                  </a:cubicBezTo>
                  <a:cubicBezTo>
                    <a:pt x="2365126" y="728030"/>
                    <a:pt x="2416728" y="630074"/>
                    <a:pt x="2480601" y="534572"/>
                  </a:cubicBezTo>
                  <a:cubicBezTo>
                    <a:pt x="2318227" y="552159"/>
                    <a:pt x="2176372" y="605397"/>
                    <a:pt x="2060351" y="720191"/>
                  </a:cubicBezTo>
                  <a:cubicBezTo>
                    <a:pt x="2034243" y="651819"/>
                    <a:pt x="2009090" y="585629"/>
                    <a:pt x="1983527" y="519643"/>
                  </a:cubicBezTo>
                  <a:cubicBezTo>
                    <a:pt x="1979983" y="510577"/>
                    <a:pt x="1985163" y="506692"/>
                    <a:pt x="1990480" y="501988"/>
                  </a:cubicBezTo>
                  <a:cubicBezTo>
                    <a:pt x="2040515" y="457748"/>
                    <a:pt x="2090617" y="413508"/>
                    <a:pt x="2140584" y="369199"/>
                  </a:cubicBezTo>
                  <a:cubicBezTo>
                    <a:pt x="2146651" y="363814"/>
                    <a:pt x="2152172" y="357679"/>
                    <a:pt x="2160012" y="349840"/>
                  </a:cubicBezTo>
                  <a:cubicBezTo>
                    <a:pt x="2152854" y="348749"/>
                    <a:pt x="2149923" y="348135"/>
                    <a:pt x="2146924" y="347931"/>
                  </a:cubicBezTo>
                  <a:cubicBezTo>
                    <a:pt x="2075757" y="342887"/>
                    <a:pt x="2004659" y="337638"/>
                    <a:pt x="1933493" y="333139"/>
                  </a:cubicBezTo>
                  <a:cubicBezTo>
                    <a:pt x="1922518" y="332457"/>
                    <a:pt x="1916724" y="329321"/>
                    <a:pt x="1912225" y="318619"/>
                  </a:cubicBezTo>
                  <a:cubicBezTo>
                    <a:pt x="1884344" y="252361"/>
                    <a:pt x="1855646" y="186512"/>
                    <a:pt x="1827152" y="120594"/>
                  </a:cubicBezTo>
                  <a:cubicBezTo>
                    <a:pt x="1825312" y="116368"/>
                    <a:pt x="1822790" y="112414"/>
                    <a:pt x="1819518" y="106279"/>
                  </a:cubicBezTo>
                  <a:cubicBezTo>
                    <a:pt x="1816654" y="111528"/>
                    <a:pt x="1814950" y="113982"/>
                    <a:pt x="1813792" y="116709"/>
                  </a:cubicBezTo>
                  <a:cubicBezTo>
                    <a:pt x="1784616" y="184058"/>
                    <a:pt x="1755168" y="251202"/>
                    <a:pt x="1726742" y="318824"/>
                  </a:cubicBezTo>
                  <a:cubicBezTo>
                    <a:pt x="1722175" y="329730"/>
                    <a:pt x="1715972" y="332662"/>
                    <a:pt x="1705338" y="333275"/>
                  </a:cubicBezTo>
                  <a:cubicBezTo>
                    <a:pt x="1641193" y="337092"/>
                    <a:pt x="1577116" y="341387"/>
                    <a:pt x="1512971" y="345750"/>
                  </a:cubicBezTo>
                  <a:cubicBezTo>
                    <a:pt x="1502814" y="346431"/>
                    <a:pt x="1492725" y="348272"/>
                    <a:pt x="1478615" y="350112"/>
                  </a:cubicBezTo>
                  <a:cubicBezTo>
                    <a:pt x="1488022" y="359042"/>
                    <a:pt x="1494361" y="365314"/>
                    <a:pt x="1501042" y="371244"/>
                  </a:cubicBezTo>
                  <a:cubicBezTo>
                    <a:pt x="1550599" y="415280"/>
                    <a:pt x="1600156" y="459316"/>
                    <a:pt x="1650055" y="503011"/>
                  </a:cubicBezTo>
                  <a:cubicBezTo>
                    <a:pt x="1657076" y="509146"/>
                    <a:pt x="1657348" y="514463"/>
                    <a:pt x="1654213" y="522643"/>
                  </a:cubicBezTo>
                  <a:cubicBezTo>
                    <a:pt x="1635671" y="570223"/>
                    <a:pt x="1617675" y="618077"/>
                    <a:pt x="1599475" y="665793"/>
                  </a:cubicBezTo>
                  <a:cubicBezTo>
                    <a:pt x="1592726" y="683449"/>
                    <a:pt x="1585909" y="701104"/>
                    <a:pt x="1578616" y="720191"/>
                  </a:cubicBezTo>
                  <a:cubicBezTo>
                    <a:pt x="1461437" y="605806"/>
                    <a:pt x="1320195" y="552159"/>
                    <a:pt x="1158366" y="534368"/>
                  </a:cubicBezTo>
                  <a:cubicBezTo>
                    <a:pt x="1222375" y="630278"/>
                    <a:pt x="1273500" y="728439"/>
                    <a:pt x="1312492" y="837301"/>
                  </a:cubicBezTo>
                  <a:cubicBezTo>
                    <a:pt x="1210650" y="758500"/>
                    <a:pt x="1097970" y="719236"/>
                    <a:pt x="973361" y="710238"/>
                  </a:cubicBezTo>
                  <a:close/>
                  <a:moveTo>
                    <a:pt x="1748556" y="1447600"/>
                  </a:moveTo>
                  <a:cubicBezTo>
                    <a:pt x="1736286" y="1440715"/>
                    <a:pt x="1725243" y="1434921"/>
                    <a:pt x="1714472" y="1428513"/>
                  </a:cubicBezTo>
                  <a:cubicBezTo>
                    <a:pt x="1699407" y="1419515"/>
                    <a:pt x="1683661" y="1416243"/>
                    <a:pt x="1666551" y="1421697"/>
                  </a:cubicBezTo>
                  <a:cubicBezTo>
                    <a:pt x="1657417" y="1424628"/>
                    <a:pt x="1648282" y="1427491"/>
                    <a:pt x="1639080" y="1430217"/>
                  </a:cubicBezTo>
                  <a:cubicBezTo>
                    <a:pt x="1601997" y="1441329"/>
                    <a:pt x="1566346" y="1442760"/>
                    <a:pt x="1530422" y="1423196"/>
                  </a:cubicBezTo>
                  <a:cubicBezTo>
                    <a:pt x="1495043" y="1403905"/>
                    <a:pt x="1467026" y="1421219"/>
                    <a:pt x="1461437" y="1461710"/>
                  </a:cubicBezTo>
                  <a:cubicBezTo>
                    <a:pt x="1455506" y="1504656"/>
                    <a:pt x="1460210" y="1546783"/>
                    <a:pt x="1471116" y="1588024"/>
                  </a:cubicBezTo>
                  <a:cubicBezTo>
                    <a:pt x="1505132" y="1716382"/>
                    <a:pt x="1570981" y="1824222"/>
                    <a:pt x="1680866" y="1901864"/>
                  </a:cubicBezTo>
                  <a:cubicBezTo>
                    <a:pt x="1723948" y="1932335"/>
                    <a:pt x="1772278" y="1950127"/>
                    <a:pt x="1825721" y="1948491"/>
                  </a:cubicBezTo>
                  <a:cubicBezTo>
                    <a:pt x="1874528" y="1946991"/>
                    <a:pt x="1918564" y="1929336"/>
                    <a:pt x="1958510" y="1901864"/>
                  </a:cubicBezTo>
                  <a:cubicBezTo>
                    <a:pt x="2041196" y="1845150"/>
                    <a:pt x="2097434" y="1767030"/>
                    <a:pt x="2137925" y="1676709"/>
                  </a:cubicBezTo>
                  <a:cubicBezTo>
                    <a:pt x="2164238" y="1618017"/>
                    <a:pt x="2181143" y="1556531"/>
                    <a:pt x="2179507" y="1491772"/>
                  </a:cubicBezTo>
                  <a:cubicBezTo>
                    <a:pt x="2179030" y="1471799"/>
                    <a:pt x="2173304" y="1450667"/>
                    <a:pt x="2164647" y="1432603"/>
                  </a:cubicBezTo>
                  <a:cubicBezTo>
                    <a:pt x="2154967" y="1412289"/>
                    <a:pt x="2137653" y="1411608"/>
                    <a:pt x="2118021" y="1421492"/>
                  </a:cubicBezTo>
                  <a:cubicBezTo>
                    <a:pt x="2103024" y="1429059"/>
                    <a:pt x="2086255" y="1434376"/>
                    <a:pt x="2069758" y="1437239"/>
                  </a:cubicBezTo>
                  <a:cubicBezTo>
                    <a:pt x="2041605" y="1442147"/>
                    <a:pt x="2014816" y="1434989"/>
                    <a:pt x="1988504" y="1424287"/>
                  </a:cubicBezTo>
                  <a:cubicBezTo>
                    <a:pt x="1960555" y="1412903"/>
                    <a:pt x="1948421" y="1418425"/>
                    <a:pt x="1934788" y="1445487"/>
                  </a:cubicBezTo>
                  <a:cubicBezTo>
                    <a:pt x="1929812" y="1455439"/>
                    <a:pt x="1925790" y="1466073"/>
                    <a:pt x="1919314" y="1474935"/>
                  </a:cubicBezTo>
                  <a:cubicBezTo>
                    <a:pt x="1913588" y="1482774"/>
                    <a:pt x="1904999" y="1488637"/>
                    <a:pt x="1895796" y="1497021"/>
                  </a:cubicBezTo>
                  <a:cubicBezTo>
                    <a:pt x="1892320" y="1487818"/>
                    <a:pt x="1890275" y="1483251"/>
                    <a:pt x="1888775" y="1478548"/>
                  </a:cubicBezTo>
                  <a:cubicBezTo>
                    <a:pt x="1872688" y="1427423"/>
                    <a:pt x="1871870" y="1375752"/>
                    <a:pt x="1878073" y="1322582"/>
                  </a:cubicBezTo>
                  <a:cubicBezTo>
                    <a:pt x="1882981" y="1281136"/>
                    <a:pt x="1903636" y="1254824"/>
                    <a:pt x="1938810" y="1236964"/>
                  </a:cubicBezTo>
                  <a:cubicBezTo>
                    <a:pt x="2006772" y="1202472"/>
                    <a:pt x="2076575" y="1201926"/>
                    <a:pt x="2147810" y="1225853"/>
                  </a:cubicBezTo>
                  <a:cubicBezTo>
                    <a:pt x="2154354" y="1228034"/>
                    <a:pt x="2161784" y="1227625"/>
                    <a:pt x="2168873" y="1228375"/>
                  </a:cubicBezTo>
                  <a:cubicBezTo>
                    <a:pt x="2168396" y="1221149"/>
                    <a:pt x="2169419" y="1213447"/>
                    <a:pt x="2167169" y="1206834"/>
                  </a:cubicBezTo>
                  <a:cubicBezTo>
                    <a:pt x="2149582" y="1154959"/>
                    <a:pt x="2117475" y="1112832"/>
                    <a:pt x="2074735" y="1079499"/>
                  </a:cubicBezTo>
                  <a:cubicBezTo>
                    <a:pt x="1989390" y="1012968"/>
                    <a:pt x="1891706" y="987814"/>
                    <a:pt x="1784480" y="995858"/>
                  </a:cubicBezTo>
                  <a:cubicBezTo>
                    <a:pt x="1709087" y="1001516"/>
                    <a:pt x="1639966" y="1024488"/>
                    <a:pt x="1578343" y="1068524"/>
                  </a:cubicBezTo>
                  <a:cubicBezTo>
                    <a:pt x="1527218" y="1105061"/>
                    <a:pt x="1488567" y="1151483"/>
                    <a:pt x="1469685" y="1212492"/>
                  </a:cubicBezTo>
                  <a:cubicBezTo>
                    <a:pt x="1468390" y="1216787"/>
                    <a:pt x="1468253" y="1223808"/>
                    <a:pt x="1470707" y="1226194"/>
                  </a:cubicBezTo>
                  <a:cubicBezTo>
                    <a:pt x="1473229" y="1228648"/>
                    <a:pt x="1479978" y="1227966"/>
                    <a:pt x="1484545" y="1226944"/>
                  </a:cubicBezTo>
                  <a:cubicBezTo>
                    <a:pt x="1510108" y="1221286"/>
                    <a:pt x="1535193" y="1212833"/>
                    <a:pt x="1561029" y="1209629"/>
                  </a:cubicBezTo>
                  <a:cubicBezTo>
                    <a:pt x="1615971" y="1202949"/>
                    <a:pt x="1667573" y="1214674"/>
                    <a:pt x="1714609" y="1244599"/>
                  </a:cubicBezTo>
                  <a:cubicBezTo>
                    <a:pt x="1738672" y="1259936"/>
                    <a:pt x="1756872" y="1278819"/>
                    <a:pt x="1757417" y="1309835"/>
                  </a:cubicBezTo>
                  <a:cubicBezTo>
                    <a:pt x="1757622" y="1320878"/>
                    <a:pt x="1760621" y="1331853"/>
                    <a:pt x="1761439" y="1342896"/>
                  </a:cubicBezTo>
                  <a:cubicBezTo>
                    <a:pt x="1764030" y="1377865"/>
                    <a:pt x="1761644" y="1412289"/>
                    <a:pt x="1748488" y="1447532"/>
                  </a:cubicBezTo>
                  <a:close/>
                  <a:moveTo>
                    <a:pt x="598102" y="1204585"/>
                  </a:moveTo>
                  <a:cubicBezTo>
                    <a:pt x="596057" y="1194837"/>
                    <a:pt x="594694" y="1187475"/>
                    <a:pt x="592990" y="1180181"/>
                  </a:cubicBezTo>
                  <a:cubicBezTo>
                    <a:pt x="565791" y="1065388"/>
                    <a:pt x="508735" y="969477"/>
                    <a:pt x="412961" y="898652"/>
                  </a:cubicBezTo>
                  <a:cubicBezTo>
                    <a:pt x="405803" y="893335"/>
                    <a:pt x="393806" y="889722"/>
                    <a:pt x="385626" y="891767"/>
                  </a:cubicBezTo>
                  <a:cubicBezTo>
                    <a:pt x="374106" y="894630"/>
                    <a:pt x="375469" y="907445"/>
                    <a:pt x="375810" y="917738"/>
                  </a:cubicBezTo>
                  <a:cubicBezTo>
                    <a:pt x="377718" y="972476"/>
                    <a:pt x="375946" y="1026942"/>
                    <a:pt x="365244" y="1080998"/>
                  </a:cubicBezTo>
                  <a:cubicBezTo>
                    <a:pt x="342885" y="1194019"/>
                    <a:pt x="294282" y="1295588"/>
                    <a:pt x="231637" y="1391090"/>
                  </a:cubicBezTo>
                  <a:cubicBezTo>
                    <a:pt x="178398" y="1472208"/>
                    <a:pt x="116026" y="1546101"/>
                    <a:pt x="50517" y="1617472"/>
                  </a:cubicBezTo>
                  <a:cubicBezTo>
                    <a:pt x="47041" y="1621289"/>
                    <a:pt x="44109" y="1625516"/>
                    <a:pt x="40906" y="1629606"/>
                  </a:cubicBezTo>
                  <a:cubicBezTo>
                    <a:pt x="41451" y="1631242"/>
                    <a:pt x="41928" y="1632946"/>
                    <a:pt x="42473" y="1634582"/>
                  </a:cubicBezTo>
                  <a:cubicBezTo>
                    <a:pt x="66400" y="1636559"/>
                    <a:pt x="90395" y="1640308"/>
                    <a:pt x="114321" y="1640103"/>
                  </a:cubicBezTo>
                  <a:cubicBezTo>
                    <a:pt x="163197" y="1639694"/>
                    <a:pt x="208596" y="1623471"/>
                    <a:pt x="252837" y="1604384"/>
                  </a:cubicBezTo>
                  <a:cubicBezTo>
                    <a:pt x="306211" y="1581343"/>
                    <a:pt x="358700" y="1556122"/>
                    <a:pt x="412688" y="1534581"/>
                  </a:cubicBezTo>
                  <a:cubicBezTo>
                    <a:pt x="496124" y="1501247"/>
                    <a:pt x="581606" y="1490136"/>
                    <a:pt x="668996" y="1519584"/>
                  </a:cubicBezTo>
                  <a:cubicBezTo>
                    <a:pt x="678744" y="1522856"/>
                    <a:pt x="682561" y="1517744"/>
                    <a:pt x="687196" y="1511132"/>
                  </a:cubicBezTo>
                  <a:cubicBezTo>
                    <a:pt x="769065" y="1395384"/>
                    <a:pt x="864635" y="1292657"/>
                    <a:pt x="976565" y="1205335"/>
                  </a:cubicBezTo>
                  <a:cubicBezTo>
                    <a:pt x="995515" y="1190542"/>
                    <a:pt x="1014875" y="1176227"/>
                    <a:pt x="1037234" y="1159254"/>
                  </a:cubicBezTo>
                  <a:cubicBezTo>
                    <a:pt x="881268" y="1101585"/>
                    <a:pt x="737435" y="1122307"/>
                    <a:pt x="598102" y="1204721"/>
                  </a:cubicBezTo>
                  <a:close/>
                  <a:moveTo>
                    <a:pt x="3599834" y="1630833"/>
                  </a:moveTo>
                  <a:cubicBezTo>
                    <a:pt x="3594721" y="1624698"/>
                    <a:pt x="3591722" y="1620812"/>
                    <a:pt x="3588450" y="1617267"/>
                  </a:cubicBezTo>
                  <a:cubicBezTo>
                    <a:pt x="3528054" y="1551623"/>
                    <a:pt x="3470385" y="1483728"/>
                    <a:pt x="3420009" y="1409904"/>
                  </a:cubicBezTo>
                  <a:cubicBezTo>
                    <a:pt x="3317555" y="1259664"/>
                    <a:pt x="3251364" y="1097972"/>
                    <a:pt x="3262953" y="911603"/>
                  </a:cubicBezTo>
                  <a:cubicBezTo>
                    <a:pt x="3263362" y="904855"/>
                    <a:pt x="3258863" y="893607"/>
                    <a:pt x="3253955" y="891835"/>
                  </a:cubicBezTo>
                  <a:cubicBezTo>
                    <a:pt x="3247547" y="889449"/>
                    <a:pt x="3236708" y="892039"/>
                    <a:pt x="3230642" y="896470"/>
                  </a:cubicBezTo>
                  <a:cubicBezTo>
                    <a:pt x="3150886" y="953867"/>
                    <a:pt x="3096693" y="1030555"/>
                    <a:pt x="3064451" y="1122785"/>
                  </a:cubicBezTo>
                  <a:cubicBezTo>
                    <a:pt x="3055248" y="1149165"/>
                    <a:pt x="3048909" y="1176500"/>
                    <a:pt x="3041001" y="1204244"/>
                  </a:cubicBezTo>
                  <a:cubicBezTo>
                    <a:pt x="2975902" y="1163957"/>
                    <a:pt x="2905894" y="1138054"/>
                    <a:pt x="2829684" y="1129874"/>
                  </a:cubicBezTo>
                  <a:cubicBezTo>
                    <a:pt x="2753269" y="1121694"/>
                    <a:pt x="2679307" y="1129874"/>
                    <a:pt x="2604869" y="1159799"/>
                  </a:cubicBezTo>
                  <a:cubicBezTo>
                    <a:pt x="2611004" y="1164775"/>
                    <a:pt x="2614412" y="1167502"/>
                    <a:pt x="2617821" y="1170297"/>
                  </a:cubicBezTo>
                  <a:cubicBezTo>
                    <a:pt x="2665742" y="1210038"/>
                    <a:pt x="2715368" y="1247871"/>
                    <a:pt x="2761176" y="1289862"/>
                  </a:cubicBezTo>
                  <a:cubicBezTo>
                    <a:pt x="2832683" y="1355438"/>
                    <a:pt x="2894511" y="1429877"/>
                    <a:pt x="2949385" y="1509973"/>
                  </a:cubicBezTo>
                  <a:cubicBezTo>
                    <a:pt x="2955793" y="1519312"/>
                    <a:pt x="2961587" y="1520948"/>
                    <a:pt x="2973039" y="1518289"/>
                  </a:cubicBezTo>
                  <a:cubicBezTo>
                    <a:pt x="3001941" y="1511609"/>
                    <a:pt x="3031321" y="1504724"/>
                    <a:pt x="3060838" y="1503156"/>
                  </a:cubicBezTo>
                  <a:cubicBezTo>
                    <a:pt x="3135412" y="1499202"/>
                    <a:pt x="3204193" y="1523129"/>
                    <a:pt x="3271542" y="1552100"/>
                  </a:cubicBezTo>
                  <a:cubicBezTo>
                    <a:pt x="3329075" y="1576845"/>
                    <a:pt x="3386199" y="1602748"/>
                    <a:pt x="3444754" y="1624766"/>
                  </a:cubicBezTo>
                  <a:cubicBezTo>
                    <a:pt x="3493834" y="1643239"/>
                    <a:pt x="3545164" y="1645557"/>
                    <a:pt x="3599902" y="1630901"/>
                  </a:cubicBezTo>
                  <a:close/>
                  <a:moveTo>
                    <a:pt x="1684274" y="1346986"/>
                  </a:moveTo>
                  <a:cubicBezTo>
                    <a:pt x="1686456" y="1330353"/>
                    <a:pt x="1678889" y="1318969"/>
                    <a:pt x="1668800" y="1309766"/>
                  </a:cubicBezTo>
                  <a:cubicBezTo>
                    <a:pt x="1621765" y="1266889"/>
                    <a:pt x="1566482" y="1255369"/>
                    <a:pt x="1505404" y="1269343"/>
                  </a:cubicBezTo>
                  <a:cubicBezTo>
                    <a:pt x="1488158" y="1273297"/>
                    <a:pt x="1473638" y="1283113"/>
                    <a:pt x="1472071" y="1302200"/>
                  </a:cubicBezTo>
                  <a:cubicBezTo>
                    <a:pt x="1470366" y="1322854"/>
                    <a:pt x="1479024" y="1340237"/>
                    <a:pt x="1495247" y="1353189"/>
                  </a:cubicBezTo>
                  <a:cubicBezTo>
                    <a:pt x="1557007" y="1310653"/>
                    <a:pt x="1619788" y="1329603"/>
                    <a:pt x="1684274" y="1346986"/>
                  </a:cubicBezTo>
                  <a:close/>
                  <a:moveTo>
                    <a:pt x="2144879" y="1353802"/>
                  </a:moveTo>
                  <a:cubicBezTo>
                    <a:pt x="2161170" y="1339624"/>
                    <a:pt x="2170509" y="1323195"/>
                    <a:pt x="2166828" y="1302541"/>
                  </a:cubicBezTo>
                  <a:cubicBezTo>
                    <a:pt x="2163147" y="1281750"/>
                    <a:pt x="2146651" y="1272070"/>
                    <a:pt x="2127837" y="1269752"/>
                  </a:cubicBezTo>
                  <a:cubicBezTo>
                    <a:pt x="2105546" y="1267026"/>
                    <a:pt x="2082574" y="1265526"/>
                    <a:pt x="2060351" y="1267639"/>
                  </a:cubicBezTo>
                  <a:cubicBezTo>
                    <a:pt x="2029199" y="1270639"/>
                    <a:pt x="2000910" y="1282841"/>
                    <a:pt x="1977597" y="1304790"/>
                  </a:cubicBezTo>
                  <a:cubicBezTo>
                    <a:pt x="1970030" y="1311880"/>
                    <a:pt x="1964441" y="1334443"/>
                    <a:pt x="1971053" y="1339010"/>
                  </a:cubicBezTo>
                  <a:cubicBezTo>
                    <a:pt x="1976165" y="1342487"/>
                    <a:pt x="1986049" y="1339215"/>
                    <a:pt x="1993821" y="1338533"/>
                  </a:cubicBezTo>
                  <a:cubicBezTo>
                    <a:pt x="1996820" y="1338260"/>
                    <a:pt x="1999683" y="1337033"/>
                    <a:pt x="2002614" y="1336352"/>
                  </a:cubicBezTo>
                  <a:cubicBezTo>
                    <a:pt x="2051490" y="1325649"/>
                    <a:pt x="2100297" y="1316106"/>
                    <a:pt x="2144879" y="1353734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5906632" y="2255185"/>
              <a:ext cx="381053" cy="148379"/>
            </a:xfrm>
            <a:custGeom>
              <a:avLst/>
              <a:gdLst/>
              <a:ahLst/>
              <a:cxnLst/>
              <a:rect l="l" t="t" r="r" b="b"/>
              <a:pathLst>
                <a:path w="381053" h="148379" extrusionOk="0">
                  <a:moveTo>
                    <a:pt x="379622" y="148380"/>
                  </a:moveTo>
                  <a:cubicBezTo>
                    <a:pt x="253649" y="127248"/>
                    <a:pt x="127677" y="127384"/>
                    <a:pt x="1704" y="148380"/>
                  </a:cubicBezTo>
                  <a:cubicBezTo>
                    <a:pt x="1159" y="146812"/>
                    <a:pt x="545" y="145244"/>
                    <a:pt x="0" y="143608"/>
                  </a:cubicBezTo>
                  <a:cubicBezTo>
                    <a:pt x="2795" y="140745"/>
                    <a:pt x="5317" y="137473"/>
                    <a:pt x="8453" y="135019"/>
                  </a:cubicBezTo>
                  <a:cubicBezTo>
                    <a:pt x="66122" y="90642"/>
                    <a:pt x="123791" y="46265"/>
                    <a:pt x="181938" y="2434"/>
                  </a:cubicBezTo>
                  <a:cubicBezTo>
                    <a:pt x="185687" y="-429"/>
                    <a:pt x="195026" y="-906"/>
                    <a:pt x="198570" y="1752"/>
                  </a:cubicBezTo>
                  <a:cubicBezTo>
                    <a:pt x="257944" y="46402"/>
                    <a:pt x="316840" y="91733"/>
                    <a:pt x="375736" y="136996"/>
                  </a:cubicBezTo>
                  <a:cubicBezTo>
                    <a:pt x="377918" y="138632"/>
                    <a:pt x="379281" y="141290"/>
                    <a:pt x="381053" y="143471"/>
                  </a:cubicBezTo>
                  <a:cubicBezTo>
                    <a:pt x="380576" y="145107"/>
                    <a:pt x="380099" y="146744"/>
                    <a:pt x="379622" y="148380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5951145" y="3313559"/>
              <a:ext cx="286028" cy="105097"/>
            </a:xfrm>
            <a:custGeom>
              <a:avLst/>
              <a:gdLst/>
              <a:ahLst/>
              <a:cxnLst/>
              <a:rect l="l" t="t" r="r" b="b"/>
              <a:pathLst>
                <a:path w="286028" h="105097" extrusionOk="0">
                  <a:moveTo>
                    <a:pt x="286028" y="8760"/>
                  </a:moveTo>
                  <a:cubicBezTo>
                    <a:pt x="265101" y="30641"/>
                    <a:pt x="245333" y="53886"/>
                    <a:pt x="222974" y="74200"/>
                  </a:cubicBezTo>
                  <a:cubicBezTo>
                    <a:pt x="177370" y="115577"/>
                    <a:pt x="111453" y="115373"/>
                    <a:pt x="65713" y="73723"/>
                  </a:cubicBezTo>
                  <a:cubicBezTo>
                    <a:pt x="43695" y="53682"/>
                    <a:pt x="24336" y="30778"/>
                    <a:pt x="0" y="5283"/>
                  </a:cubicBezTo>
                  <a:cubicBezTo>
                    <a:pt x="8998" y="2965"/>
                    <a:pt x="15269" y="-375"/>
                    <a:pt x="21200" y="34"/>
                  </a:cubicBezTo>
                  <a:cubicBezTo>
                    <a:pt x="67008" y="3170"/>
                    <a:pt x="112816" y="9578"/>
                    <a:pt x="158624" y="9918"/>
                  </a:cubicBezTo>
                  <a:cubicBezTo>
                    <a:pt x="194753" y="10259"/>
                    <a:pt x="230950" y="3238"/>
                    <a:pt x="267215" y="102"/>
                  </a:cubicBezTo>
                  <a:cubicBezTo>
                    <a:pt x="273281" y="-443"/>
                    <a:pt x="279553" y="2079"/>
                    <a:pt x="285756" y="3170"/>
                  </a:cubicBezTo>
                  <a:cubicBezTo>
                    <a:pt x="285824" y="5010"/>
                    <a:pt x="285892" y="6851"/>
                    <a:pt x="286028" y="8760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6007907" y="3192187"/>
              <a:ext cx="177153" cy="58216"/>
            </a:xfrm>
            <a:custGeom>
              <a:avLst/>
              <a:gdLst/>
              <a:ahLst/>
              <a:cxnLst/>
              <a:rect l="l" t="t" r="r" b="b"/>
              <a:pathLst>
                <a:path w="177153" h="58216" extrusionOk="0">
                  <a:moveTo>
                    <a:pt x="88638" y="58216"/>
                  </a:moveTo>
                  <a:cubicBezTo>
                    <a:pt x="70233" y="52558"/>
                    <a:pt x="53532" y="47378"/>
                    <a:pt x="36831" y="42197"/>
                  </a:cubicBezTo>
                  <a:cubicBezTo>
                    <a:pt x="28174" y="39470"/>
                    <a:pt x="19313" y="37221"/>
                    <a:pt x="11201" y="33471"/>
                  </a:cubicBezTo>
                  <a:cubicBezTo>
                    <a:pt x="6702" y="31358"/>
                    <a:pt x="2339" y="27200"/>
                    <a:pt x="89" y="22769"/>
                  </a:cubicBezTo>
                  <a:cubicBezTo>
                    <a:pt x="-729" y="21201"/>
                    <a:pt x="4248" y="15134"/>
                    <a:pt x="7656" y="13226"/>
                  </a:cubicBezTo>
                  <a:cubicBezTo>
                    <a:pt x="25448" y="3273"/>
                    <a:pt x="42966" y="-3407"/>
                    <a:pt x="64984" y="2796"/>
                  </a:cubicBezTo>
                  <a:cubicBezTo>
                    <a:pt x="79572" y="6886"/>
                    <a:pt x="97159" y="5932"/>
                    <a:pt x="112020" y="2115"/>
                  </a:cubicBezTo>
                  <a:cubicBezTo>
                    <a:pt x="134446" y="-3611"/>
                    <a:pt x="152647" y="2933"/>
                    <a:pt x="170643" y="14044"/>
                  </a:cubicBezTo>
                  <a:cubicBezTo>
                    <a:pt x="179778" y="19702"/>
                    <a:pt x="179028" y="28018"/>
                    <a:pt x="170098" y="31358"/>
                  </a:cubicBezTo>
                  <a:cubicBezTo>
                    <a:pt x="143308" y="41242"/>
                    <a:pt x="115905" y="49354"/>
                    <a:pt x="88706" y="58216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30"/>
          <p:cNvGrpSpPr/>
          <p:nvPr/>
        </p:nvGrpSpPr>
        <p:grpSpPr>
          <a:xfrm>
            <a:off x="8176136" y="4098505"/>
            <a:ext cx="172668" cy="171996"/>
            <a:chOff x="4276278" y="1615753"/>
            <a:chExt cx="3642778" cy="3628601"/>
          </a:xfrm>
        </p:grpSpPr>
        <p:sp>
          <p:nvSpPr>
            <p:cNvPr id="388" name="Google Shape;388;p30"/>
            <p:cNvSpPr/>
            <p:nvPr/>
          </p:nvSpPr>
          <p:spPr>
            <a:xfrm>
              <a:off x="4276278" y="1615753"/>
              <a:ext cx="3642778" cy="3628601"/>
            </a:xfrm>
            <a:custGeom>
              <a:avLst/>
              <a:gdLst/>
              <a:ahLst/>
              <a:cxnLst/>
              <a:rect l="l" t="t" r="r" b="b"/>
              <a:pathLst>
                <a:path w="3642778" h="3628601" extrusionOk="0">
                  <a:moveTo>
                    <a:pt x="3642779" y="1982233"/>
                  </a:moveTo>
                  <a:cubicBezTo>
                    <a:pt x="3640666" y="1999752"/>
                    <a:pt x="3638007" y="2017203"/>
                    <a:pt x="3636508" y="2034722"/>
                  </a:cubicBezTo>
                  <a:cubicBezTo>
                    <a:pt x="3634667" y="2056126"/>
                    <a:pt x="3634804" y="2055922"/>
                    <a:pt x="3613467" y="2057762"/>
                  </a:cubicBezTo>
                  <a:cubicBezTo>
                    <a:pt x="3549867" y="2063147"/>
                    <a:pt x="3490971" y="2047878"/>
                    <a:pt x="3435483" y="2017885"/>
                  </a:cubicBezTo>
                  <a:cubicBezTo>
                    <a:pt x="3395878" y="1996480"/>
                    <a:pt x="3356751" y="1974189"/>
                    <a:pt x="3316941" y="1953194"/>
                  </a:cubicBezTo>
                  <a:cubicBezTo>
                    <a:pt x="3268815" y="1927768"/>
                    <a:pt x="3217145" y="1914884"/>
                    <a:pt x="3162816" y="1912635"/>
                  </a:cubicBezTo>
                  <a:cubicBezTo>
                    <a:pt x="3156340" y="1912362"/>
                    <a:pt x="3149864" y="1912635"/>
                    <a:pt x="3141616" y="1912635"/>
                  </a:cubicBezTo>
                  <a:cubicBezTo>
                    <a:pt x="3152318" y="1960215"/>
                    <a:pt x="3162543" y="2005683"/>
                    <a:pt x="3172495" y="2050059"/>
                  </a:cubicBezTo>
                  <a:cubicBezTo>
                    <a:pt x="3198194" y="2054831"/>
                    <a:pt x="3223757" y="2058171"/>
                    <a:pt x="3248569" y="2064511"/>
                  </a:cubicBezTo>
                  <a:cubicBezTo>
                    <a:pt x="3296218" y="2076713"/>
                    <a:pt x="3337255" y="2103366"/>
                    <a:pt x="3378973" y="2128111"/>
                  </a:cubicBezTo>
                  <a:cubicBezTo>
                    <a:pt x="3426962" y="2156536"/>
                    <a:pt x="3475702" y="2183530"/>
                    <a:pt x="3532144" y="2190961"/>
                  </a:cubicBezTo>
                  <a:cubicBezTo>
                    <a:pt x="3550072" y="2193346"/>
                    <a:pt x="3568409" y="2192937"/>
                    <a:pt x="3586610" y="2193619"/>
                  </a:cubicBezTo>
                  <a:cubicBezTo>
                    <a:pt x="3594653" y="2193892"/>
                    <a:pt x="3602697" y="2193619"/>
                    <a:pt x="3612854" y="2193619"/>
                  </a:cubicBezTo>
                  <a:cubicBezTo>
                    <a:pt x="3601129" y="2239632"/>
                    <a:pt x="3589813" y="2285099"/>
                    <a:pt x="3577475" y="2330362"/>
                  </a:cubicBezTo>
                  <a:cubicBezTo>
                    <a:pt x="3576521" y="2333838"/>
                    <a:pt x="3568273" y="2337042"/>
                    <a:pt x="3563297" y="2337315"/>
                  </a:cubicBezTo>
                  <a:cubicBezTo>
                    <a:pt x="3514898" y="2339837"/>
                    <a:pt x="3472021" y="2323068"/>
                    <a:pt x="3431598" y="2298255"/>
                  </a:cubicBezTo>
                  <a:cubicBezTo>
                    <a:pt x="3399287" y="2278419"/>
                    <a:pt x="3367453" y="2257628"/>
                    <a:pt x="3334460" y="2239018"/>
                  </a:cubicBezTo>
                  <a:cubicBezTo>
                    <a:pt x="3292810" y="2215569"/>
                    <a:pt x="3247956" y="2202344"/>
                    <a:pt x="3199626" y="2203503"/>
                  </a:cubicBezTo>
                  <a:cubicBezTo>
                    <a:pt x="3197581" y="2203503"/>
                    <a:pt x="3195604" y="2203503"/>
                    <a:pt x="3193559" y="2203776"/>
                  </a:cubicBezTo>
                  <a:cubicBezTo>
                    <a:pt x="3192673" y="2203912"/>
                    <a:pt x="3191786" y="2204526"/>
                    <a:pt x="3190082" y="2205276"/>
                  </a:cubicBezTo>
                  <a:lnTo>
                    <a:pt x="3190082" y="2324431"/>
                  </a:lnTo>
                  <a:cubicBezTo>
                    <a:pt x="3207669" y="2326749"/>
                    <a:pt x="3224779" y="2327908"/>
                    <a:pt x="3241412" y="2331316"/>
                  </a:cubicBezTo>
                  <a:cubicBezTo>
                    <a:pt x="3282380" y="2339769"/>
                    <a:pt x="3317418" y="2360969"/>
                    <a:pt x="3351502" y="2384077"/>
                  </a:cubicBezTo>
                  <a:cubicBezTo>
                    <a:pt x="3368680" y="2395734"/>
                    <a:pt x="3385790" y="2407527"/>
                    <a:pt x="3403308" y="2418638"/>
                  </a:cubicBezTo>
                  <a:cubicBezTo>
                    <a:pt x="3442436" y="2443451"/>
                    <a:pt x="3484155" y="2460356"/>
                    <a:pt x="3533984" y="2457425"/>
                  </a:cubicBezTo>
                  <a:cubicBezTo>
                    <a:pt x="3531871" y="2463901"/>
                    <a:pt x="3530644" y="2468605"/>
                    <a:pt x="3528804" y="2473035"/>
                  </a:cubicBezTo>
                  <a:cubicBezTo>
                    <a:pt x="3513125" y="2510868"/>
                    <a:pt x="3496834" y="2548496"/>
                    <a:pt x="3481837" y="2586601"/>
                  </a:cubicBezTo>
                  <a:cubicBezTo>
                    <a:pt x="3476997" y="2598940"/>
                    <a:pt x="3470589" y="2600371"/>
                    <a:pt x="3458728" y="2597644"/>
                  </a:cubicBezTo>
                  <a:cubicBezTo>
                    <a:pt x="3425463" y="2589942"/>
                    <a:pt x="3400036" y="2569287"/>
                    <a:pt x="3373315" y="2550064"/>
                  </a:cubicBezTo>
                  <a:cubicBezTo>
                    <a:pt x="3342981" y="2528319"/>
                    <a:pt x="3312510" y="2506369"/>
                    <a:pt x="3279926" y="2488441"/>
                  </a:cubicBezTo>
                  <a:cubicBezTo>
                    <a:pt x="3252660" y="2473376"/>
                    <a:pt x="3221166" y="2470922"/>
                    <a:pt x="3189878" y="2471536"/>
                  </a:cubicBezTo>
                  <a:cubicBezTo>
                    <a:pt x="3181152" y="2471672"/>
                    <a:pt x="3177880" y="2474331"/>
                    <a:pt x="3176449" y="2483465"/>
                  </a:cubicBezTo>
                  <a:cubicBezTo>
                    <a:pt x="3171814" y="2513867"/>
                    <a:pt x="3165883" y="2544133"/>
                    <a:pt x="3160430" y="2574400"/>
                  </a:cubicBezTo>
                  <a:cubicBezTo>
                    <a:pt x="3178221" y="2576444"/>
                    <a:pt x="3195945" y="2577331"/>
                    <a:pt x="3213123" y="2580739"/>
                  </a:cubicBezTo>
                  <a:cubicBezTo>
                    <a:pt x="3255045" y="2589055"/>
                    <a:pt x="3286675" y="2615368"/>
                    <a:pt x="3317895" y="2642294"/>
                  </a:cubicBezTo>
                  <a:cubicBezTo>
                    <a:pt x="3333642" y="2655791"/>
                    <a:pt x="3349184" y="2669970"/>
                    <a:pt x="3366635" y="2680876"/>
                  </a:cubicBezTo>
                  <a:cubicBezTo>
                    <a:pt x="3383540" y="2691306"/>
                    <a:pt x="3402831" y="2697918"/>
                    <a:pt x="3422668" y="2706916"/>
                  </a:cubicBezTo>
                  <a:cubicBezTo>
                    <a:pt x="3397991" y="2748021"/>
                    <a:pt x="3372429" y="2790557"/>
                    <a:pt x="3345298" y="2835752"/>
                  </a:cubicBezTo>
                  <a:cubicBezTo>
                    <a:pt x="3328529" y="2822050"/>
                    <a:pt x="3313669" y="2810121"/>
                    <a:pt x="3299013" y="2797987"/>
                  </a:cubicBezTo>
                  <a:cubicBezTo>
                    <a:pt x="3274882" y="2777946"/>
                    <a:pt x="3251637" y="2756678"/>
                    <a:pt x="3226552" y="2738000"/>
                  </a:cubicBezTo>
                  <a:cubicBezTo>
                    <a:pt x="3198535" y="2717073"/>
                    <a:pt x="3165679" y="2706712"/>
                    <a:pt x="3129959" y="2703099"/>
                  </a:cubicBezTo>
                  <a:cubicBezTo>
                    <a:pt x="3139639" y="2667447"/>
                    <a:pt x="3148909" y="2633228"/>
                    <a:pt x="3157839" y="2600371"/>
                  </a:cubicBezTo>
                  <a:cubicBezTo>
                    <a:pt x="3123347" y="2594918"/>
                    <a:pt x="3091172" y="2591714"/>
                    <a:pt x="3059815" y="2584556"/>
                  </a:cubicBezTo>
                  <a:cubicBezTo>
                    <a:pt x="2985309" y="2567515"/>
                    <a:pt x="2920346" y="2531318"/>
                    <a:pt x="2862813" y="2481488"/>
                  </a:cubicBezTo>
                  <a:cubicBezTo>
                    <a:pt x="2859404" y="2478557"/>
                    <a:pt x="2855587" y="2473240"/>
                    <a:pt x="2855928" y="2469422"/>
                  </a:cubicBezTo>
                  <a:cubicBezTo>
                    <a:pt x="2862676" y="2393484"/>
                    <a:pt x="2828525" y="2331725"/>
                    <a:pt x="2786602" y="2273511"/>
                  </a:cubicBezTo>
                  <a:cubicBezTo>
                    <a:pt x="2746997" y="2218500"/>
                    <a:pt x="2704529" y="2165466"/>
                    <a:pt x="2664243" y="2110864"/>
                  </a:cubicBezTo>
                  <a:cubicBezTo>
                    <a:pt x="2643520" y="2082780"/>
                    <a:pt x="2624910" y="2052991"/>
                    <a:pt x="2618298" y="2017748"/>
                  </a:cubicBezTo>
                  <a:cubicBezTo>
                    <a:pt x="2611140" y="1980052"/>
                    <a:pt x="2618025" y="1942969"/>
                    <a:pt x="2626546" y="1906636"/>
                  </a:cubicBezTo>
                  <a:cubicBezTo>
                    <a:pt x="2640248" y="1848149"/>
                    <a:pt x="2658994" y="1790820"/>
                    <a:pt x="2671332" y="1732061"/>
                  </a:cubicBezTo>
                  <a:cubicBezTo>
                    <a:pt x="2713936" y="1528719"/>
                    <a:pt x="2655176" y="1354484"/>
                    <a:pt x="2514616" y="1205335"/>
                  </a:cubicBezTo>
                  <a:cubicBezTo>
                    <a:pt x="2498392" y="1188088"/>
                    <a:pt x="2478283" y="1174523"/>
                    <a:pt x="2460014" y="1159254"/>
                  </a:cubicBezTo>
                  <a:cubicBezTo>
                    <a:pt x="2458651" y="1160617"/>
                    <a:pt x="2457356" y="1161981"/>
                    <a:pt x="2455992" y="1163344"/>
                  </a:cubicBezTo>
                  <a:cubicBezTo>
                    <a:pt x="2461446" y="1170774"/>
                    <a:pt x="2466899" y="1178341"/>
                    <a:pt x="2472421" y="1185703"/>
                  </a:cubicBezTo>
                  <a:cubicBezTo>
                    <a:pt x="2531181" y="1264163"/>
                    <a:pt x="2578148" y="1348622"/>
                    <a:pt x="2601188" y="1444737"/>
                  </a:cubicBezTo>
                  <a:cubicBezTo>
                    <a:pt x="2625319" y="1545215"/>
                    <a:pt x="2617753" y="1644398"/>
                    <a:pt x="2588373" y="1742831"/>
                  </a:cubicBezTo>
                  <a:cubicBezTo>
                    <a:pt x="2572353" y="1796546"/>
                    <a:pt x="2556743" y="1850398"/>
                    <a:pt x="2543587" y="1904864"/>
                  </a:cubicBezTo>
                  <a:cubicBezTo>
                    <a:pt x="2522319" y="1992731"/>
                    <a:pt x="2536430" y="2074395"/>
                    <a:pt x="2591781" y="2147674"/>
                  </a:cubicBezTo>
                  <a:cubicBezTo>
                    <a:pt x="2632954" y="2202208"/>
                    <a:pt x="2673854" y="2256946"/>
                    <a:pt x="2713868" y="2312434"/>
                  </a:cubicBezTo>
                  <a:cubicBezTo>
                    <a:pt x="2737658" y="2345427"/>
                    <a:pt x="2756745" y="2381282"/>
                    <a:pt x="2766016" y="2421297"/>
                  </a:cubicBezTo>
                  <a:cubicBezTo>
                    <a:pt x="2777604" y="2471263"/>
                    <a:pt x="2770924" y="2520548"/>
                    <a:pt x="2752314" y="2567174"/>
                  </a:cubicBezTo>
                  <a:cubicBezTo>
                    <a:pt x="2733023" y="2615436"/>
                    <a:pt x="2709642" y="2662130"/>
                    <a:pt x="2687351" y="2709165"/>
                  </a:cubicBezTo>
                  <a:cubicBezTo>
                    <a:pt x="2683125" y="2718027"/>
                    <a:pt x="2683602" y="2723140"/>
                    <a:pt x="2690828" y="2729888"/>
                  </a:cubicBezTo>
                  <a:cubicBezTo>
                    <a:pt x="2768674" y="2802009"/>
                    <a:pt x="2856678" y="2855861"/>
                    <a:pt x="2961519" y="2878220"/>
                  </a:cubicBezTo>
                  <a:cubicBezTo>
                    <a:pt x="2983468" y="2882923"/>
                    <a:pt x="3006577" y="2883196"/>
                    <a:pt x="3029208" y="2883537"/>
                  </a:cubicBezTo>
                  <a:cubicBezTo>
                    <a:pt x="3051908" y="2883877"/>
                    <a:pt x="3066837" y="2870789"/>
                    <a:pt x="3075698" y="2850476"/>
                  </a:cubicBezTo>
                  <a:cubicBezTo>
                    <a:pt x="3081560" y="2837047"/>
                    <a:pt x="3088514" y="2823891"/>
                    <a:pt x="3092399" y="2809848"/>
                  </a:cubicBezTo>
                  <a:cubicBezTo>
                    <a:pt x="3096625" y="2794579"/>
                    <a:pt x="3105624" y="2793215"/>
                    <a:pt x="3118507" y="2795942"/>
                  </a:cubicBezTo>
                  <a:cubicBezTo>
                    <a:pt x="3147887" y="2802145"/>
                    <a:pt x="3174268" y="2814620"/>
                    <a:pt x="3196558" y="2834525"/>
                  </a:cubicBezTo>
                  <a:cubicBezTo>
                    <a:pt x="3218099" y="2853748"/>
                    <a:pt x="3238344" y="2874402"/>
                    <a:pt x="3259204" y="2894307"/>
                  </a:cubicBezTo>
                  <a:cubicBezTo>
                    <a:pt x="3267997" y="2902692"/>
                    <a:pt x="3277063" y="2910735"/>
                    <a:pt x="3288311" y="2921028"/>
                  </a:cubicBezTo>
                  <a:cubicBezTo>
                    <a:pt x="3259340" y="2957021"/>
                    <a:pt x="3229960" y="2993422"/>
                    <a:pt x="3199353" y="3031391"/>
                  </a:cubicBezTo>
                  <a:cubicBezTo>
                    <a:pt x="3153886" y="2980879"/>
                    <a:pt x="3113803" y="2925936"/>
                    <a:pt x="3043660" y="2906577"/>
                  </a:cubicBezTo>
                  <a:cubicBezTo>
                    <a:pt x="3030163" y="2930776"/>
                    <a:pt x="3016734" y="2954771"/>
                    <a:pt x="3002146" y="2980879"/>
                  </a:cubicBezTo>
                  <a:cubicBezTo>
                    <a:pt x="3063428" y="3001465"/>
                    <a:pt x="3098261" y="3050409"/>
                    <a:pt x="3136708" y="3098808"/>
                  </a:cubicBezTo>
                  <a:cubicBezTo>
                    <a:pt x="3101602" y="3132209"/>
                    <a:pt x="3066905" y="3165270"/>
                    <a:pt x="3031458" y="3199081"/>
                  </a:cubicBezTo>
                  <a:cubicBezTo>
                    <a:pt x="3002214" y="3157840"/>
                    <a:pt x="2972562" y="3119599"/>
                    <a:pt x="2929753" y="3091105"/>
                  </a:cubicBezTo>
                  <a:cubicBezTo>
                    <a:pt x="2913938" y="3111487"/>
                    <a:pt x="2898532" y="3131323"/>
                    <a:pt x="2882104" y="3152592"/>
                  </a:cubicBezTo>
                  <a:cubicBezTo>
                    <a:pt x="2917823" y="3179995"/>
                    <a:pt x="2944477" y="3214351"/>
                    <a:pt x="2967176" y="3254842"/>
                  </a:cubicBezTo>
                  <a:cubicBezTo>
                    <a:pt x="2924095" y="3286471"/>
                    <a:pt x="2881491" y="3317828"/>
                    <a:pt x="2836569" y="3350821"/>
                  </a:cubicBezTo>
                  <a:cubicBezTo>
                    <a:pt x="2819936" y="3252183"/>
                    <a:pt x="2757427" y="3182108"/>
                    <a:pt x="2704461" y="3106783"/>
                  </a:cubicBezTo>
                  <a:cubicBezTo>
                    <a:pt x="2676172" y="3066565"/>
                    <a:pt x="2648837" y="3025869"/>
                    <a:pt x="2632000" y="2979175"/>
                  </a:cubicBezTo>
                  <a:cubicBezTo>
                    <a:pt x="2615776" y="2934253"/>
                    <a:pt x="2612299" y="2888581"/>
                    <a:pt x="2623342" y="2841955"/>
                  </a:cubicBezTo>
                  <a:cubicBezTo>
                    <a:pt x="2624092" y="2838683"/>
                    <a:pt x="2624092" y="2835206"/>
                    <a:pt x="2624978" y="2827231"/>
                  </a:cubicBezTo>
                  <a:cubicBezTo>
                    <a:pt x="2619798" y="2834252"/>
                    <a:pt x="2616935" y="2837524"/>
                    <a:pt x="2614753" y="2841137"/>
                  </a:cubicBezTo>
                  <a:cubicBezTo>
                    <a:pt x="2568468" y="2916870"/>
                    <a:pt x="2562537" y="2996012"/>
                    <a:pt x="2601393" y="3075563"/>
                  </a:cubicBezTo>
                  <a:cubicBezTo>
                    <a:pt x="2626887" y="3127710"/>
                    <a:pt x="2657698" y="3177268"/>
                    <a:pt x="2686806" y="3227643"/>
                  </a:cubicBezTo>
                  <a:cubicBezTo>
                    <a:pt x="2712709" y="3272429"/>
                    <a:pt x="2738136" y="3317146"/>
                    <a:pt x="2749519" y="3368408"/>
                  </a:cubicBezTo>
                  <a:cubicBezTo>
                    <a:pt x="2756404" y="3399628"/>
                    <a:pt x="2756949" y="3399697"/>
                    <a:pt x="2729819" y="3415102"/>
                  </a:cubicBezTo>
                  <a:cubicBezTo>
                    <a:pt x="2704802" y="3429281"/>
                    <a:pt x="2679512" y="3443051"/>
                    <a:pt x="2652722" y="3457911"/>
                  </a:cubicBezTo>
                  <a:cubicBezTo>
                    <a:pt x="2649791" y="3439506"/>
                    <a:pt x="2647814" y="3423146"/>
                    <a:pt x="2644474" y="3407059"/>
                  </a:cubicBezTo>
                  <a:cubicBezTo>
                    <a:pt x="2632681" y="3350616"/>
                    <a:pt x="2608550" y="3298809"/>
                    <a:pt x="2583124" y="3247548"/>
                  </a:cubicBezTo>
                  <a:cubicBezTo>
                    <a:pt x="2552858" y="3186334"/>
                    <a:pt x="2521705" y="3125529"/>
                    <a:pt x="2492871" y="3063702"/>
                  </a:cubicBezTo>
                  <a:cubicBezTo>
                    <a:pt x="2459469" y="2991990"/>
                    <a:pt x="2462332" y="2919938"/>
                    <a:pt x="2500437" y="2850816"/>
                  </a:cubicBezTo>
                  <a:cubicBezTo>
                    <a:pt x="2531658" y="2794170"/>
                    <a:pt x="2566355" y="2739432"/>
                    <a:pt x="2598325" y="2683126"/>
                  </a:cubicBezTo>
                  <a:cubicBezTo>
                    <a:pt x="2616526" y="2651087"/>
                    <a:pt x="2634113" y="2618435"/>
                    <a:pt x="2648769" y="2584693"/>
                  </a:cubicBezTo>
                  <a:cubicBezTo>
                    <a:pt x="2689191" y="2491917"/>
                    <a:pt x="2682239" y="2401596"/>
                    <a:pt x="2625933" y="2317410"/>
                  </a:cubicBezTo>
                  <a:cubicBezTo>
                    <a:pt x="2591372" y="2265740"/>
                    <a:pt x="2552449" y="2216932"/>
                    <a:pt x="2515638" y="2166761"/>
                  </a:cubicBezTo>
                  <a:cubicBezTo>
                    <a:pt x="2504868" y="2152037"/>
                    <a:pt x="2494779" y="2136904"/>
                    <a:pt x="2484214" y="2122044"/>
                  </a:cubicBezTo>
                  <a:cubicBezTo>
                    <a:pt x="2432679" y="2049173"/>
                    <a:pt x="2428862" y="1969622"/>
                    <a:pt x="2453470" y="1887209"/>
                  </a:cubicBezTo>
                  <a:cubicBezTo>
                    <a:pt x="2468944" y="1835470"/>
                    <a:pt x="2487486" y="1784617"/>
                    <a:pt x="2504664" y="1733356"/>
                  </a:cubicBezTo>
                  <a:cubicBezTo>
                    <a:pt x="2526545" y="1668188"/>
                    <a:pt x="2540656" y="1601180"/>
                    <a:pt x="2538883" y="1532468"/>
                  </a:cubicBezTo>
                  <a:cubicBezTo>
                    <a:pt x="2534521" y="1359869"/>
                    <a:pt x="2466558" y="1217264"/>
                    <a:pt x="2332065" y="1107583"/>
                  </a:cubicBezTo>
                  <a:cubicBezTo>
                    <a:pt x="2323885" y="1100903"/>
                    <a:pt x="2314410" y="1095722"/>
                    <a:pt x="2305480" y="1090064"/>
                  </a:cubicBezTo>
                  <a:cubicBezTo>
                    <a:pt x="2302549" y="1088224"/>
                    <a:pt x="2299208" y="1086997"/>
                    <a:pt x="2293755" y="1087338"/>
                  </a:cubicBezTo>
                  <a:cubicBezTo>
                    <a:pt x="2297436" y="1092655"/>
                    <a:pt x="2300776" y="1098244"/>
                    <a:pt x="2304798" y="1103289"/>
                  </a:cubicBezTo>
                  <a:cubicBezTo>
                    <a:pt x="2364512" y="1177727"/>
                    <a:pt x="2414751" y="1257210"/>
                    <a:pt x="2438269" y="1351144"/>
                  </a:cubicBezTo>
                  <a:cubicBezTo>
                    <a:pt x="2467308" y="1467028"/>
                    <a:pt x="2459810" y="1580526"/>
                    <a:pt x="2418432" y="1692456"/>
                  </a:cubicBezTo>
                  <a:cubicBezTo>
                    <a:pt x="2396006" y="1753056"/>
                    <a:pt x="2374056" y="1813929"/>
                    <a:pt x="2355651" y="1875825"/>
                  </a:cubicBezTo>
                  <a:cubicBezTo>
                    <a:pt x="2321363" y="1990959"/>
                    <a:pt x="2343858" y="2095390"/>
                    <a:pt x="2419728" y="2188984"/>
                  </a:cubicBezTo>
                  <a:cubicBezTo>
                    <a:pt x="2455379" y="2233019"/>
                    <a:pt x="2489326" y="2278555"/>
                    <a:pt x="2522251" y="2324704"/>
                  </a:cubicBezTo>
                  <a:cubicBezTo>
                    <a:pt x="2546518" y="2358719"/>
                    <a:pt x="2563015" y="2396620"/>
                    <a:pt x="2569286" y="2438679"/>
                  </a:cubicBezTo>
                  <a:cubicBezTo>
                    <a:pt x="2575966" y="2483806"/>
                    <a:pt x="2568536" y="2527501"/>
                    <a:pt x="2548972" y="2567174"/>
                  </a:cubicBezTo>
                  <a:cubicBezTo>
                    <a:pt x="2523546" y="2618776"/>
                    <a:pt x="2493212" y="2667925"/>
                    <a:pt x="2464377" y="2717755"/>
                  </a:cubicBezTo>
                  <a:cubicBezTo>
                    <a:pt x="2441337" y="2757564"/>
                    <a:pt x="2415842" y="2796078"/>
                    <a:pt x="2393892" y="2836501"/>
                  </a:cubicBezTo>
                  <a:cubicBezTo>
                    <a:pt x="2344744" y="2927027"/>
                    <a:pt x="2343653" y="3019462"/>
                    <a:pt x="2389461" y="3111555"/>
                  </a:cubicBezTo>
                  <a:cubicBezTo>
                    <a:pt x="2423477" y="3179926"/>
                    <a:pt x="2460014" y="3247071"/>
                    <a:pt x="2494439" y="3315170"/>
                  </a:cubicBezTo>
                  <a:cubicBezTo>
                    <a:pt x="2520342" y="3366431"/>
                    <a:pt x="2539838" y="3420010"/>
                    <a:pt x="2546382" y="3477543"/>
                  </a:cubicBezTo>
                  <a:cubicBezTo>
                    <a:pt x="2546791" y="3481088"/>
                    <a:pt x="2546927" y="3484633"/>
                    <a:pt x="2547609" y="3488109"/>
                  </a:cubicBezTo>
                  <a:cubicBezTo>
                    <a:pt x="2550540" y="3502288"/>
                    <a:pt x="2544882" y="3509923"/>
                    <a:pt x="2531181" y="3514967"/>
                  </a:cubicBezTo>
                  <a:cubicBezTo>
                    <a:pt x="2496620" y="3527714"/>
                    <a:pt x="2462536" y="3541825"/>
                    <a:pt x="2429476" y="3554913"/>
                  </a:cubicBezTo>
                  <a:cubicBezTo>
                    <a:pt x="2426135" y="3521579"/>
                    <a:pt x="2425181" y="3489268"/>
                    <a:pt x="2419319" y="3457911"/>
                  </a:cubicBezTo>
                  <a:cubicBezTo>
                    <a:pt x="2407867" y="3396220"/>
                    <a:pt x="2380532" y="3340119"/>
                    <a:pt x="2352720" y="3284358"/>
                  </a:cubicBezTo>
                  <a:cubicBezTo>
                    <a:pt x="2322249" y="3223281"/>
                    <a:pt x="2290551" y="3162680"/>
                    <a:pt x="2262194" y="3100648"/>
                  </a:cubicBezTo>
                  <a:cubicBezTo>
                    <a:pt x="2241062" y="3054226"/>
                    <a:pt x="2229269" y="3005146"/>
                    <a:pt x="2238472" y="2953067"/>
                  </a:cubicBezTo>
                  <a:cubicBezTo>
                    <a:pt x="2246584" y="2906986"/>
                    <a:pt x="2264989" y="2864927"/>
                    <a:pt x="2289052" y="2825526"/>
                  </a:cubicBezTo>
                  <a:cubicBezTo>
                    <a:pt x="2324635" y="2767244"/>
                    <a:pt x="2362399" y="2710256"/>
                    <a:pt x="2398051" y="2651974"/>
                  </a:cubicBezTo>
                  <a:cubicBezTo>
                    <a:pt x="2425113" y="2607801"/>
                    <a:pt x="2446449" y="2561039"/>
                    <a:pt x="2454902" y="2509164"/>
                  </a:cubicBezTo>
                  <a:cubicBezTo>
                    <a:pt x="2464036" y="2452790"/>
                    <a:pt x="2457560" y="2398052"/>
                    <a:pt x="2428248" y="2349244"/>
                  </a:cubicBezTo>
                  <a:cubicBezTo>
                    <a:pt x="2401800" y="2305140"/>
                    <a:pt x="2369898" y="2264308"/>
                    <a:pt x="2339904" y="2222317"/>
                  </a:cubicBezTo>
                  <a:cubicBezTo>
                    <a:pt x="2324635" y="2200913"/>
                    <a:pt x="2308138" y="2180326"/>
                    <a:pt x="2292528" y="2159126"/>
                  </a:cubicBezTo>
                  <a:cubicBezTo>
                    <a:pt x="2230701" y="2075145"/>
                    <a:pt x="2216522" y="1981892"/>
                    <a:pt x="2247061" y="1884005"/>
                  </a:cubicBezTo>
                  <a:cubicBezTo>
                    <a:pt x="2267715" y="1817678"/>
                    <a:pt x="2296346" y="1753670"/>
                    <a:pt x="2322726" y="1689184"/>
                  </a:cubicBezTo>
                  <a:cubicBezTo>
                    <a:pt x="2352856" y="1615495"/>
                    <a:pt x="2373919" y="1540171"/>
                    <a:pt x="2372488" y="1459666"/>
                  </a:cubicBezTo>
                  <a:cubicBezTo>
                    <a:pt x="2370375" y="1340714"/>
                    <a:pt x="2333156" y="1233760"/>
                    <a:pt x="2258717" y="1141462"/>
                  </a:cubicBezTo>
                  <a:cubicBezTo>
                    <a:pt x="2230701" y="1106697"/>
                    <a:pt x="2195458" y="1077726"/>
                    <a:pt x="2162738" y="1046847"/>
                  </a:cubicBezTo>
                  <a:cubicBezTo>
                    <a:pt x="2158376" y="1042688"/>
                    <a:pt x="2149650" y="1043166"/>
                    <a:pt x="2142970" y="1041529"/>
                  </a:cubicBezTo>
                  <a:cubicBezTo>
                    <a:pt x="2144401" y="1048210"/>
                    <a:pt x="2143788" y="1056458"/>
                    <a:pt x="2147537" y="1061298"/>
                  </a:cubicBezTo>
                  <a:cubicBezTo>
                    <a:pt x="2199003" y="1127556"/>
                    <a:pt x="2238949" y="1199472"/>
                    <a:pt x="2258717" y="1281750"/>
                  </a:cubicBezTo>
                  <a:cubicBezTo>
                    <a:pt x="2289120" y="1408268"/>
                    <a:pt x="2277463" y="1530287"/>
                    <a:pt x="2223952" y="1649101"/>
                  </a:cubicBezTo>
                  <a:cubicBezTo>
                    <a:pt x="2194095" y="1715428"/>
                    <a:pt x="2165124" y="1782368"/>
                    <a:pt x="2140311" y="1850671"/>
                  </a:cubicBezTo>
                  <a:cubicBezTo>
                    <a:pt x="2091299" y="1985505"/>
                    <a:pt x="2114612" y="2109160"/>
                    <a:pt x="2205411" y="2220340"/>
                  </a:cubicBezTo>
                  <a:cubicBezTo>
                    <a:pt x="2229746" y="2250129"/>
                    <a:pt x="2252855" y="2280941"/>
                    <a:pt x="2275759" y="2311821"/>
                  </a:cubicBezTo>
                  <a:cubicBezTo>
                    <a:pt x="2340722" y="2399551"/>
                    <a:pt x="2349720" y="2493485"/>
                    <a:pt x="2298936" y="2589737"/>
                  </a:cubicBezTo>
                  <a:cubicBezTo>
                    <a:pt x="2269760" y="2645089"/>
                    <a:pt x="2233700" y="2696691"/>
                    <a:pt x="2200912" y="2750134"/>
                  </a:cubicBezTo>
                  <a:cubicBezTo>
                    <a:pt x="2180802" y="2782922"/>
                    <a:pt x="2159943" y="2815233"/>
                    <a:pt x="2141470" y="2848908"/>
                  </a:cubicBezTo>
                  <a:cubicBezTo>
                    <a:pt x="2091163" y="2940524"/>
                    <a:pt x="2087073" y="3035140"/>
                    <a:pt x="2129405" y="3130505"/>
                  </a:cubicBezTo>
                  <a:cubicBezTo>
                    <a:pt x="2156194" y="3191038"/>
                    <a:pt x="2185847" y="3250343"/>
                    <a:pt x="2214477" y="3310057"/>
                  </a:cubicBezTo>
                  <a:cubicBezTo>
                    <a:pt x="2241403" y="3366227"/>
                    <a:pt x="2268193" y="3422737"/>
                    <a:pt x="2277804" y="3484769"/>
                  </a:cubicBezTo>
                  <a:cubicBezTo>
                    <a:pt x="2282848" y="3517489"/>
                    <a:pt x="2281826" y="3551232"/>
                    <a:pt x="2282371" y="3584497"/>
                  </a:cubicBezTo>
                  <a:cubicBezTo>
                    <a:pt x="2282439" y="3589882"/>
                    <a:pt x="2277122" y="3599017"/>
                    <a:pt x="2272692" y="3600176"/>
                  </a:cubicBezTo>
                  <a:cubicBezTo>
                    <a:pt x="2233155" y="3610332"/>
                    <a:pt x="2193209" y="3619126"/>
                    <a:pt x="2151968" y="3628601"/>
                  </a:cubicBezTo>
                  <a:cubicBezTo>
                    <a:pt x="2153536" y="3608765"/>
                    <a:pt x="2155785" y="3591246"/>
                    <a:pt x="2156262" y="3573727"/>
                  </a:cubicBezTo>
                  <a:cubicBezTo>
                    <a:pt x="2158784" y="3483201"/>
                    <a:pt x="2133904" y="3398742"/>
                    <a:pt x="2096889" y="3317419"/>
                  </a:cubicBezTo>
                  <a:cubicBezTo>
                    <a:pt x="2069281" y="3256682"/>
                    <a:pt x="2039424" y="3196900"/>
                    <a:pt x="2012089" y="3136027"/>
                  </a:cubicBezTo>
                  <a:cubicBezTo>
                    <a:pt x="1989935" y="3086742"/>
                    <a:pt x="1974870" y="3035481"/>
                    <a:pt x="1979983" y="2980266"/>
                  </a:cubicBezTo>
                  <a:cubicBezTo>
                    <a:pt x="1983391" y="2942910"/>
                    <a:pt x="1993684" y="2907122"/>
                    <a:pt x="2012021" y="2875084"/>
                  </a:cubicBezTo>
                  <a:cubicBezTo>
                    <a:pt x="2042833" y="2821096"/>
                    <a:pt x="2076984" y="2769016"/>
                    <a:pt x="2109363" y="2715982"/>
                  </a:cubicBezTo>
                  <a:cubicBezTo>
                    <a:pt x="2134654" y="2674605"/>
                    <a:pt x="2161784" y="2634046"/>
                    <a:pt x="2184143" y="2591100"/>
                  </a:cubicBezTo>
                  <a:cubicBezTo>
                    <a:pt x="2235472" y="2492463"/>
                    <a:pt x="2227565" y="2397097"/>
                    <a:pt x="2161170" y="2307390"/>
                  </a:cubicBezTo>
                  <a:cubicBezTo>
                    <a:pt x="2135540" y="2272829"/>
                    <a:pt x="2108682" y="2239155"/>
                    <a:pt x="2083119" y="2204526"/>
                  </a:cubicBezTo>
                  <a:cubicBezTo>
                    <a:pt x="2051762" y="2161921"/>
                    <a:pt x="2031176" y="2114613"/>
                    <a:pt x="2023064" y="2061989"/>
                  </a:cubicBezTo>
                  <a:cubicBezTo>
                    <a:pt x="2018361" y="2031313"/>
                    <a:pt x="1997706" y="2017271"/>
                    <a:pt x="1967849" y="2024224"/>
                  </a:cubicBezTo>
                  <a:cubicBezTo>
                    <a:pt x="1938810" y="2030973"/>
                    <a:pt x="1910248" y="2039494"/>
                    <a:pt x="1881209" y="2045969"/>
                  </a:cubicBezTo>
                  <a:cubicBezTo>
                    <a:pt x="1830152" y="2057421"/>
                    <a:pt x="1779708" y="2052445"/>
                    <a:pt x="1729878" y="2037994"/>
                  </a:cubicBezTo>
                  <a:cubicBezTo>
                    <a:pt x="1711950" y="2032813"/>
                    <a:pt x="1693954" y="2027633"/>
                    <a:pt x="1675754" y="2023406"/>
                  </a:cubicBezTo>
                  <a:cubicBezTo>
                    <a:pt x="1652372" y="2017953"/>
                    <a:pt x="1627968" y="2031041"/>
                    <a:pt x="1624901" y="2054763"/>
                  </a:cubicBezTo>
                  <a:cubicBezTo>
                    <a:pt x="1613926" y="2141062"/>
                    <a:pt x="1564641" y="2206639"/>
                    <a:pt x="1512494" y="2271193"/>
                  </a:cubicBezTo>
                  <a:cubicBezTo>
                    <a:pt x="1481205" y="2309912"/>
                    <a:pt x="1452439" y="2350335"/>
                    <a:pt x="1438260" y="2399006"/>
                  </a:cubicBezTo>
                  <a:cubicBezTo>
                    <a:pt x="1418969" y="2465264"/>
                    <a:pt x="1428853" y="2529409"/>
                    <a:pt x="1460823" y="2588510"/>
                  </a:cubicBezTo>
                  <a:cubicBezTo>
                    <a:pt x="1491294" y="2644884"/>
                    <a:pt x="1527559" y="2698191"/>
                    <a:pt x="1561369" y="2752792"/>
                  </a:cubicBezTo>
                  <a:cubicBezTo>
                    <a:pt x="1581615" y="2785513"/>
                    <a:pt x="1602815" y="2817619"/>
                    <a:pt x="1622311" y="2850748"/>
                  </a:cubicBezTo>
                  <a:cubicBezTo>
                    <a:pt x="1675345" y="2940865"/>
                    <a:pt x="1681820" y="3033845"/>
                    <a:pt x="1637239" y="3129278"/>
                  </a:cubicBezTo>
                  <a:cubicBezTo>
                    <a:pt x="1610041" y="3187493"/>
                    <a:pt x="1582365" y="3245435"/>
                    <a:pt x="1555234" y="3303649"/>
                  </a:cubicBezTo>
                  <a:cubicBezTo>
                    <a:pt x="1526059" y="3366227"/>
                    <a:pt x="1501314" y="3430644"/>
                    <a:pt x="1494566" y="3499698"/>
                  </a:cubicBezTo>
                  <a:cubicBezTo>
                    <a:pt x="1490544" y="3541143"/>
                    <a:pt x="1493816" y="3583270"/>
                    <a:pt x="1493816" y="3627033"/>
                  </a:cubicBezTo>
                  <a:cubicBezTo>
                    <a:pt x="1477933" y="3624034"/>
                    <a:pt x="1461777" y="3621239"/>
                    <a:pt x="1445758" y="3617762"/>
                  </a:cubicBezTo>
                  <a:cubicBezTo>
                    <a:pt x="1424490" y="3613127"/>
                    <a:pt x="1403563" y="3607197"/>
                    <a:pt x="1382158" y="3603311"/>
                  </a:cubicBezTo>
                  <a:cubicBezTo>
                    <a:pt x="1368934" y="3600925"/>
                    <a:pt x="1363685" y="3594245"/>
                    <a:pt x="1363072" y="3581430"/>
                  </a:cubicBezTo>
                  <a:cubicBezTo>
                    <a:pt x="1361231" y="3544347"/>
                    <a:pt x="1362526" y="3507741"/>
                    <a:pt x="1370911" y="3471272"/>
                  </a:cubicBezTo>
                  <a:cubicBezTo>
                    <a:pt x="1386521" y="3403582"/>
                    <a:pt x="1416924" y="3341959"/>
                    <a:pt x="1446644" y="3279927"/>
                  </a:cubicBezTo>
                  <a:cubicBezTo>
                    <a:pt x="1472412" y="3226144"/>
                    <a:pt x="1498451" y="3172360"/>
                    <a:pt x="1521560" y="3117417"/>
                  </a:cubicBezTo>
                  <a:cubicBezTo>
                    <a:pt x="1558915" y="3028459"/>
                    <a:pt x="1553530" y="2939911"/>
                    <a:pt x="1507654" y="2855588"/>
                  </a:cubicBezTo>
                  <a:cubicBezTo>
                    <a:pt x="1479433" y="2803713"/>
                    <a:pt x="1446372" y="2754360"/>
                    <a:pt x="1414538" y="2704530"/>
                  </a:cubicBezTo>
                  <a:cubicBezTo>
                    <a:pt x="1385362" y="2658926"/>
                    <a:pt x="1355233" y="2614005"/>
                    <a:pt x="1334987" y="2563357"/>
                  </a:cubicBezTo>
                  <a:cubicBezTo>
                    <a:pt x="1302335" y="2481556"/>
                    <a:pt x="1309152" y="2403300"/>
                    <a:pt x="1358232" y="2330635"/>
                  </a:cubicBezTo>
                  <a:cubicBezTo>
                    <a:pt x="1389316" y="2284554"/>
                    <a:pt x="1424831" y="2241404"/>
                    <a:pt x="1457892" y="2196618"/>
                  </a:cubicBezTo>
                  <a:cubicBezTo>
                    <a:pt x="1508676" y="2127974"/>
                    <a:pt x="1535466" y="2051695"/>
                    <a:pt x="1530013" y="1965532"/>
                  </a:cubicBezTo>
                  <a:cubicBezTo>
                    <a:pt x="1526263" y="1906295"/>
                    <a:pt x="1508881" y="1850398"/>
                    <a:pt x="1486386" y="1795933"/>
                  </a:cubicBezTo>
                  <a:cubicBezTo>
                    <a:pt x="1458574" y="1728652"/>
                    <a:pt x="1426467" y="1663008"/>
                    <a:pt x="1402404" y="1594432"/>
                  </a:cubicBezTo>
                  <a:cubicBezTo>
                    <a:pt x="1339827" y="1415902"/>
                    <a:pt x="1369070" y="1249030"/>
                    <a:pt x="1474797" y="1094018"/>
                  </a:cubicBezTo>
                  <a:cubicBezTo>
                    <a:pt x="1482500" y="1082702"/>
                    <a:pt x="1491771" y="1072477"/>
                    <a:pt x="1498860" y="1060889"/>
                  </a:cubicBezTo>
                  <a:cubicBezTo>
                    <a:pt x="1501996" y="1055776"/>
                    <a:pt x="1501655" y="1048551"/>
                    <a:pt x="1502882" y="1042279"/>
                  </a:cubicBezTo>
                  <a:cubicBezTo>
                    <a:pt x="1496611" y="1043370"/>
                    <a:pt x="1488908" y="1042484"/>
                    <a:pt x="1484341" y="1045892"/>
                  </a:cubicBezTo>
                  <a:cubicBezTo>
                    <a:pt x="1442691" y="1077045"/>
                    <a:pt x="1406494" y="1113787"/>
                    <a:pt x="1376023" y="1155982"/>
                  </a:cubicBezTo>
                  <a:cubicBezTo>
                    <a:pt x="1304653" y="1254892"/>
                    <a:pt x="1269342" y="1365186"/>
                    <a:pt x="1273841" y="1487478"/>
                  </a:cubicBezTo>
                  <a:cubicBezTo>
                    <a:pt x="1276432" y="1558099"/>
                    <a:pt x="1296677" y="1624630"/>
                    <a:pt x="1323603" y="1689524"/>
                  </a:cubicBezTo>
                  <a:cubicBezTo>
                    <a:pt x="1348552" y="1749716"/>
                    <a:pt x="1375410" y="1809430"/>
                    <a:pt x="1395519" y="1871258"/>
                  </a:cubicBezTo>
                  <a:cubicBezTo>
                    <a:pt x="1424695" y="1960897"/>
                    <a:pt x="1422990" y="2050059"/>
                    <a:pt x="1370297" y="2132541"/>
                  </a:cubicBezTo>
                  <a:cubicBezTo>
                    <a:pt x="1350733" y="2163217"/>
                    <a:pt x="1328170" y="2191983"/>
                    <a:pt x="1306561" y="2221295"/>
                  </a:cubicBezTo>
                  <a:cubicBezTo>
                    <a:pt x="1284339" y="2251425"/>
                    <a:pt x="1260549" y="2280464"/>
                    <a:pt x="1239212" y="2311275"/>
                  </a:cubicBezTo>
                  <a:cubicBezTo>
                    <a:pt x="1177385" y="2400710"/>
                    <a:pt x="1169955" y="2496212"/>
                    <a:pt x="1217944" y="2592804"/>
                  </a:cubicBezTo>
                  <a:cubicBezTo>
                    <a:pt x="1246847" y="2651019"/>
                    <a:pt x="1283998" y="2705144"/>
                    <a:pt x="1317195" y="2761245"/>
                  </a:cubicBezTo>
                  <a:cubicBezTo>
                    <a:pt x="1338804" y="2797783"/>
                    <a:pt x="1361436" y="2833843"/>
                    <a:pt x="1380795" y="2871539"/>
                  </a:cubicBezTo>
                  <a:cubicBezTo>
                    <a:pt x="1416378" y="2941001"/>
                    <a:pt x="1421491" y="3013395"/>
                    <a:pt x="1389520" y="3085311"/>
                  </a:cubicBezTo>
                  <a:cubicBezTo>
                    <a:pt x="1362458" y="3146252"/>
                    <a:pt x="1332260" y="3205830"/>
                    <a:pt x="1302403" y="3265544"/>
                  </a:cubicBezTo>
                  <a:cubicBezTo>
                    <a:pt x="1271592" y="3327099"/>
                    <a:pt x="1239826" y="3388313"/>
                    <a:pt x="1226942" y="3456616"/>
                  </a:cubicBezTo>
                  <a:cubicBezTo>
                    <a:pt x="1221012" y="3488109"/>
                    <a:pt x="1219853" y="3520557"/>
                    <a:pt x="1216376" y="3554231"/>
                  </a:cubicBezTo>
                  <a:cubicBezTo>
                    <a:pt x="1180657" y="3540052"/>
                    <a:pt x="1142620" y="3525260"/>
                    <a:pt x="1104992" y="3509445"/>
                  </a:cubicBezTo>
                  <a:cubicBezTo>
                    <a:pt x="1101379" y="3507946"/>
                    <a:pt x="1097766" y="3499493"/>
                    <a:pt x="1098584" y="3495130"/>
                  </a:cubicBezTo>
                  <a:cubicBezTo>
                    <a:pt x="1105401" y="3459002"/>
                    <a:pt x="1108195" y="3420965"/>
                    <a:pt x="1122033" y="3387563"/>
                  </a:cubicBezTo>
                  <a:cubicBezTo>
                    <a:pt x="1147596" y="3325599"/>
                    <a:pt x="1179839" y="3266362"/>
                    <a:pt x="1209083" y="3205830"/>
                  </a:cubicBezTo>
                  <a:cubicBezTo>
                    <a:pt x="1229328" y="3163975"/>
                    <a:pt x="1251005" y="3122734"/>
                    <a:pt x="1269069" y="3079994"/>
                  </a:cubicBezTo>
                  <a:cubicBezTo>
                    <a:pt x="1301040" y="3004260"/>
                    <a:pt x="1297154" y="2927981"/>
                    <a:pt x="1260549" y="2855384"/>
                  </a:cubicBezTo>
                  <a:cubicBezTo>
                    <a:pt x="1235122" y="2804940"/>
                    <a:pt x="1203902" y="2757360"/>
                    <a:pt x="1175204" y="2708552"/>
                  </a:cubicBezTo>
                  <a:cubicBezTo>
                    <a:pt x="1153390" y="2671537"/>
                    <a:pt x="1130145" y="2635273"/>
                    <a:pt x="1109832" y="2597372"/>
                  </a:cubicBezTo>
                  <a:cubicBezTo>
                    <a:pt x="1055434" y="2495803"/>
                    <a:pt x="1065523" y="2398938"/>
                    <a:pt x="1134440" y="2307526"/>
                  </a:cubicBezTo>
                  <a:cubicBezTo>
                    <a:pt x="1172545" y="2257014"/>
                    <a:pt x="1211673" y="2207252"/>
                    <a:pt x="1248619" y="2155855"/>
                  </a:cubicBezTo>
                  <a:cubicBezTo>
                    <a:pt x="1275682" y="2118226"/>
                    <a:pt x="1295450" y="2076576"/>
                    <a:pt x="1302199" y="2030018"/>
                  </a:cubicBezTo>
                  <a:cubicBezTo>
                    <a:pt x="1309629" y="1978620"/>
                    <a:pt x="1305811" y="1927427"/>
                    <a:pt x="1291087" y="1878211"/>
                  </a:cubicBezTo>
                  <a:cubicBezTo>
                    <a:pt x="1272273" y="1815361"/>
                    <a:pt x="1249710" y="1753601"/>
                    <a:pt x="1227351" y="1691910"/>
                  </a:cubicBezTo>
                  <a:cubicBezTo>
                    <a:pt x="1196949" y="1607792"/>
                    <a:pt x="1183588" y="1521834"/>
                    <a:pt x="1192859" y="1432535"/>
                  </a:cubicBezTo>
                  <a:cubicBezTo>
                    <a:pt x="1204106" y="1324354"/>
                    <a:pt x="1246370" y="1228920"/>
                    <a:pt x="1310992" y="1142621"/>
                  </a:cubicBezTo>
                  <a:cubicBezTo>
                    <a:pt x="1324557" y="1124557"/>
                    <a:pt x="1338327" y="1106697"/>
                    <a:pt x="1352029" y="1088769"/>
                  </a:cubicBezTo>
                  <a:cubicBezTo>
                    <a:pt x="1350938" y="1087406"/>
                    <a:pt x="1349847" y="1086111"/>
                    <a:pt x="1348757" y="1084747"/>
                  </a:cubicBezTo>
                  <a:cubicBezTo>
                    <a:pt x="1332397" y="1095927"/>
                    <a:pt x="1314878" y="1105811"/>
                    <a:pt x="1299881" y="1118558"/>
                  </a:cubicBezTo>
                  <a:cubicBezTo>
                    <a:pt x="1204447" y="1199881"/>
                    <a:pt x="1145551" y="1303359"/>
                    <a:pt x="1118557" y="1425105"/>
                  </a:cubicBezTo>
                  <a:cubicBezTo>
                    <a:pt x="1093062" y="1540034"/>
                    <a:pt x="1111672" y="1650942"/>
                    <a:pt x="1150050" y="1760282"/>
                  </a:cubicBezTo>
                  <a:cubicBezTo>
                    <a:pt x="1168455" y="1812634"/>
                    <a:pt x="1185769" y="1865532"/>
                    <a:pt x="1199675" y="1919247"/>
                  </a:cubicBezTo>
                  <a:cubicBezTo>
                    <a:pt x="1221148" y="2002138"/>
                    <a:pt x="1197903" y="2076099"/>
                    <a:pt x="1147460" y="2143039"/>
                  </a:cubicBezTo>
                  <a:cubicBezTo>
                    <a:pt x="1110581" y="2191983"/>
                    <a:pt x="1073158" y="2240518"/>
                    <a:pt x="1037302" y="2290143"/>
                  </a:cubicBezTo>
                  <a:cubicBezTo>
                    <a:pt x="1008126" y="2330566"/>
                    <a:pt x="984813" y="2374398"/>
                    <a:pt x="975679" y="2424160"/>
                  </a:cubicBezTo>
                  <a:cubicBezTo>
                    <a:pt x="964704" y="2484078"/>
                    <a:pt x="974929" y="2541952"/>
                    <a:pt x="1002060" y="2595190"/>
                  </a:cubicBezTo>
                  <a:cubicBezTo>
                    <a:pt x="1032598" y="2655041"/>
                    <a:pt x="1068250" y="2712233"/>
                    <a:pt x="1101583" y="2770584"/>
                  </a:cubicBezTo>
                  <a:cubicBezTo>
                    <a:pt x="1115626" y="2795192"/>
                    <a:pt x="1129736" y="2819732"/>
                    <a:pt x="1143302" y="2844613"/>
                  </a:cubicBezTo>
                  <a:cubicBezTo>
                    <a:pt x="1183929" y="2919120"/>
                    <a:pt x="1186587" y="2995262"/>
                    <a:pt x="1150186" y="3071814"/>
                  </a:cubicBezTo>
                  <a:cubicBezTo>
                    <a:pt x="1121556" y="3132073"/>
                    <a:pt x="1090949" y="3191379"/>
                    <a:pt x="1061433" y="3251229"/>
                  </a:cubicBezTo>
                  <a:cubicBezTo>
                    <a:pt x="1034098" y="3306581"/>
                    <a:pt x="1008331" y="3362546"/>
                    <a:pt x="998174" y="3424237"/>
                  </a:cubicBezTo>
                  <a:cubicBezTo>
                    <a:pt x="996470" y="3434598"/>
                    <a:pt x="995447" y="3445096"/>
                    <a:pt x="993811" y="3458184"/>
                  </a:cubicBezTo>
                  <a:cubicBezTo>
                    <a:pt x="960205" y="3439438"/>
                    <a:pt x="928235" y="3422055"/>
                    <a:pt x="896878" y="3403650"/>
                  </a:cubicBezTo>
                  <a:cubicBezTo>
                    <a:pt x="893674" y="3401742"/>
                    <a:pt x="892583" y="3393221"/>
                    <a:pt x="893265" y="3388176"/>
                  </a:cubicBezTo>
                  <a:cubicBezTo>
                    <a:pt x="901104" y="3331257"/>
                    <a:pt x="928371" y="3282245"/>
                    <a:pt x="956456" y="3233437"/>
                  </a:cubicBezTo>
                  <a:cubicBezTo>
                    <a:pt x="987744" y="3179108"/>
                    <a:pt x="1021419" y="3125870"/>
                    <a:pt x="1048413" y="3069496"/>
                  </a:cubicBezTo>
                  <a:cubicBezTo>
                    <a:pt x="1086314" y="2990422"/>
                    <a:pt x="1076702" y="2912235"/>
                    <a:pt x="1030962" y="2838069"/>
                  </a:cubicBezTo>
                  <a:cubicBezTo>
                    <a:pt x="1029394" y="2835547"/>
                    <a:pt x="1027486" y="2833229"/>
                    <a:pt x="1025509" y="2830980"/>
                  </a:cubicBezTo>
                  <a:cubicBezTo>
                    <a:pt x="1025032" y="2830435"/>
                    <a:pt x="1023668" y="2830571"/>
                    <a:pt x="1022714" y="2830366"/>
                  </a:cubicBezTo>
                  <a:cubicBezTo>
                    <a:pt x="1025236" y="2848294"/>
                    <a:pt x="1028917" y="2866086"/>
                    <a:pt x="1030076" y="2884014"/>
                  </a:cubicBezTo>
                  <a:cubicBezTo>
                    <a:pt x="1033893" y="2943523"/>
                    <a:pt x="1014125" y="2996966"/>
                    <a:pt x="983109" y="3045978"/>
                  </a:cubicBezTo>
                  <a:cubicBezTo>
                    <a:pt x="955024" y="3090423"/>
                    <a:pt x="923599" y="3132755"/>
                    <a:pt x="893470" y="3175905"/>
                  </a:cubicBezTo>
                  <a:cubicBezTo>
                    <a:pt x="860681" y="3222940"/>
                    <a:pt x="829120" y="3270452"/>
                    <a:pt x="815827" y="3327440"/>
                  </a:cubicBezTo>
                  <a:cubicBezTo>
                    <a:pt x="814260" y="3334120"/>
                    <a:pt x="812692" y="3340800"/>
                    <a:pt x="810374" y="3350753"/>
                  </a:cubicBezTo>
                  <a:cubicBezTo>
                    <a:pt x="765725" y="3317692"/>
                    <a:pt x="723257" y="3286199"/>
                    <a:pt x="680380" y="3254433"/>
                  </a:cubicBezTo>
                  <a:cubicBezTo>
                    <a:pt x="701580" y="3218032"/>
                    <a:pt x="724620" y="3186743"/>
                    <a:pt x="755159" y="3161862"/>
                  </a:cubicBezTo>
                  <a:cubicBezTo>
                    <a:pt x="763475" y="3155045"/>
                    <a:pt x="764566" y="3150819"/>
                    <a:pt x="757613" y="3142639"/>
                  </a:cubicBezTo>
                  <a:cubicBezTo>
                    <a:pt x="743911" y="3126483"/>
                    <a:pt x="731164" y="3109578"/>
                    <a:pt x="715349" y="3089605"/>
                  </a:cubicBezTo>
                  <a:cubicBezTo>
                    <a:pt x="697217" y="3106170"/>
                    <a:pt x="678403" y="3121303"/>
                    <a:pt x="662179" y="3138822"/>
                  </a:cubicBezTo>
                  <a:cubicBezTo>
                    <a:pt x="645751" y="3156545"/>
                    <a:pt x="631845" y="3176586"/>
                    <a:pt x="615008" y="3198059"/>
                  </a:cubicBezTo>
                  <a:cubicBezTo>
                    <a:pt x="580651" y="3165066"/>
                    <a:pt x="546159" y="3131937"/>
                    <a:pt x="511189" y="3098331"/>
                  </a:cubicBezTo>
                  <a:cubicBezTo>
                    <a:pt x="549295" y="3051295"/>
                    <a:pt x="582628" y="3001329"/>
                    <a:pt x="645001" y="2981356"/>
                  </a:cubicBezTo>
                  <a:cubicBezTo>
                    <a:pt x="631231" y="2956407"/>
                    <a:pt x="617939" y="2932344"/>
                    <a:pt x="603896" y="2906986"/>
                  </a:cubicBezTo>
                  <a:cubicBezTo>
                    <a:pt x="535048" y="2925255"/>
                    <a:pt x="494693" y="2978970"/>
                    <a:pt x="448817" y="3031118"/>
                  </a:cubicBezTo>
                  <a:cubicBezTo>
                    <a:pt x="418550" y="2994103"/>
                    <a:pt x="389034" y="2957975"/>
                    <a:pt x="358904" y="2921096"/>
                  </a:cubicBezTo>
                  <a:cubicBezTo>
                    <a:pt x="394351" y="2888785"/>
                    <a:pt x="426799" y="2855861"/>
                    <a:pt x="462995" y="2827776"/>
                  </a:cubicBezTo>
                  <a:cubicBezTo>
                    <a:pt x="481809" y="2813120"/>
                    <a:pt x="507031" y="2806440"/>
                    <a:pt x="529799" y="2797169"/>
                  </a:cubicBezTo>
                  <a:cubicBezTo>
                    <a:pt x="542819" y="2791920"/>
                    <a:pt x="552839" y="2794715"/>
                    <a:pt x="556929" y="2810734"/>
                  </a:cubicBezTo>
                  <a:cubicBezTo>
                    <a:pt x="559792" y="2821845"/>
                    <a:pt x="565587" y="2832275"/>
                    <a:pt x="570086" y="2842977"/>
                  </a:cubicBezTo>
                  <a:cubicBezTo>
                    <a:pt x="584537" y="2877674"/>
                    <a:pt x="601170" y="2887081"/>
                    <a:pt x="638184" y="2884900"/>
                  </a:cubicBezTo>
                  <a:cubicBezTo>
                    <a:pt x="721075" y="2880060"/>
                    <a:pt x="794218" y="2847681"/>
                    <a:pt x="862385" y="2803645"/>
                  </a:cubicBezTo>
                  <a:cubicBezTo>
                    <a:pt x="895378" y="2782309"/>
                    <a:pt x="924895" y="2755587"/>
                    <a:pt x="956251" y="2731661"/>
                  </a:cubicBezTo>
                  <a:cubicBezTo>
                    <a:pt x="965658" y="2724503"/>
                    <a:pt x="965931" y="2718095"/>
                    <a:pt x="960546" y="2707530"/>
                  </a:cubicBezTo>
                  <a:cubicBezTo>
                    <a:pt x="940709" y="2668334"/>
                    <a:pt x="921009" y="2628933"/>
                    <a:pt x="903490" y="2588646"/>
                  </a:cubicBezTo>
                  <a:cubicBezTo>
                    <a:pt x="860818" y="2490759"/>
                    <a:pt x="871452" y="2398256"/>
                    <a:pt x="935051" y="2312230"/>
                  </a:cubicBezTo>
                  <a:cubicBezTo>
                    <a:pt x="975679" y="2257287"/>
                    <a:pt x="1017056" y="2202890"/>
                    <a:pt x="1057002" y="2147402"/>
                  </a:cubicBezTo>
                  <a:cubicBezTo>
                    <a:pt x="1081679" y="2113182"/>
                    <a:pt x="1102265" y="2076304"/>
                    <a:pt x="1110172" y="2034313"/>
                  </a:cubicBezTo>
                  <a:cubicBezTo>
                    <a:pt x="1119307" y="1985710"/>
                    <a:pt x="1114058" y="1937175"/>
                    <a:pt x="1102060" y="1889867"/>
                  </a:cubicBezTo>
                  <a:cubicBezTo>
                    <a:pt x="1087200" y="1831175"/>
                    <a:pt x="1068454" y="1773438"/>
                    <a:pt x="1052912" y="1714883"/>
                  </a:cubicBezTo>
                  <a:cubicBezTo>
                    <a:pt x="1010240" y="1554213"/>
                    <a:pt x="1037779" y="1404041"/>
                    <a:pt x="1123669" y="1263617"/>
                  </a:cubicBezTo>
                  <a:cubicBezTo>
                    <a:pt x="1142893" y="1232192"/>
                    <a:pt x="1165592" y="1202813"/>
                    <a:pt x="1186656" y="1172478"/>
                  </a:cubicBezTo>
                  <a:cubicBezTo>
                    <a:pt x="1188632" y="1169615"/>
                    <a:pt x="1190473" y="1166684"/>
                    <a:pt x="1190609" y="1161094"/>
                  </a:cubicBezTo>
                  <a:cubicBezTo>
                    <a:pt x="1185088" y="1164366"/>
                    <a:pt x="1179089" y="1167025"/>
                    <a:pt x="1174113" y="1170979"/>
                  </a:cubicBezTo>
                  <a:cubicBezTo>
                    <a:pt x="1092176" y="1235260"/>
                    <a:pt x="1036893" y="1318765"/>
                    <a:pt x="999606" y="1414880"/>
                  </a:cubicBezTo>
                  <a:cubicBezTo>
                    <a:pt x="966749" y="1499543"/>
                    <a:pt x="957342" y="1586729"/>
                    <a:pt x="968317" y="1677118"/>
                  </a:cubicBezTo>
                  <a:cubicBezTo>
                    <a:pt x="976701" y="1746376"/>
                    <a:pt x="999197" y="1811816"/>
                    <a:pt x="1015625" y="1878960"/>
                  </a:cubicBezTo>
                  <a:cubicBezTo>
                    <a:pt x="1023396" y="1910726"/>
                    <a:pt x="1028440" y="1943310"/>
                    <a:pt x="1032598" y="1975826"/>
                  </a:cubicBezTo>
                  <a:cubicBezTo>
                    <a:pt x="1038733" y="2024292"/>
                    <a:pt x="1017738" y="2064988"/>
                    <a:pt x="990539" y="2102343"/>
                  </a:cubicBezTo>
                  <a:cubicBezTo>
                    <a:pt x="948208" y="2160422"/>
                    <a:pt x="903558" y="2216864"/>
                    <a:pt x="861227" y="2274942"/>
                  </a:cubicBezTo>
                  <a:cubicBezTo>
                    <a:pt x="829802" y="2318092"/>
                    <a:pt x="803285" y="2364241"/>
                    <a:pt x="794832" y="2418161"/>
                  </a:cubicBezTo>
                  <a:cubicBezTo>
                    <a:pt x="792514" y="2433021"/>
                    <a:pt x="794355" y="2448495"/>
                    <a:pt x="792582" y="2463492"/>
                  </a:cubicBezTo>
                  <a:cubicBezTo>
                    <a:pt x="791764" y="2470581"/>
                    <a:pt x="788765" y="2479239"/>
                    <a:pt x="783653" y="2483601"/>
                  </a:cubicBezTo>
                  <a:cubicBezTo>
                    <a:pt x="701443" y="2554222"/>
                    <a:pt x="606964" y="2594304"/>
                    <a:pt x="497760" y="2596895"/>
                  </a:cubicBezTo>
                  <a:cubicBezTo>
                    <a:pt x="495784" y="2596895"/>
                    <a:pt x="493875" y="2597508"/>
                    <a:pt x="489444" y="2598258"/>
                  </a:cubicBezTo>
                  <a:cubicBezTo>
                    <a:pt x="498647" y="2632750"/>
                    <a:pt x="507645" y="2666629"/>
                    <a:pt x="517597" y="2703985"/>
                  </a:cubicBezTo>
                  <a:cubicBezTo>
                    <a:pt x="422504" y="2707870"/>
                    <a:pt x="371515" y="2784013"/>
                    <a:pt x="301849" y="2835479"/>
                  </a:cubicBezTo>
                  <a:cubicBezTo>
                    <a:pt x="275332" y="2791170"/>
                    <a:pt x="249837" y="2748566"/>
                    <a:pt x="222979" y="2703712"/>
                  </a:cubicBezTo>
                  <a:cubicBezTo>
                    <a:pt x="273968" y="2695260"/>
                    <a:pt x="306211" y="2662130"/>
                    <a:pt x="340227" y="2632137"/>
                  </a:cubicBezTo>
                  <a:cubicBezTo>
                    <a:pt x="380377" y="2596758"/>
                    <a:pt x="425026" y="2573582"/>
                    <a:pt x="480173" y="2576172"/>
                  </a:cubicBezTo>
                  <a:cubicBezTo>
                    <a:pt x="482082" y="2576240"/>
                    <a:pt x="483991" y="2575422"/>
                    <a:pt x="486990" y="2574809"/>
                  </a:cubicBezTo>
                  <a:cubicBezTo>
                    <a:pt x="482423" y="2549655"/>
                    <a:pt x="478128" y="2524842"/>
                    <a:pt x="473493" y="2500166"/>
                  </a:cubicBezTo>
                  <a:cubicBezTo>
                    <a:pt x="467971" y="2471058"/>
                    <a:pt x="467835" y="2470718"/>
                    <a:pt x="437637" y="2472081"/>
                  </a:cubicBezTo>
                  <a:cubicBezTo>
                    <a:pt x="383717" y="2474467"/>
                    <a:pt x="338727" y="2498052"/>
                    <a:pt x="297350" y="2530841"/>
                  </a:cubicBezTo>
                  <a:cubicBezTo>
                    <a:pt x="274786" y="2548769"/>
                    <a:pt x="251132" y="2565333"/>
                    <a:pt x="227956" y="2582443"/>
                  </a:cubicBezTo>
                  <a:cubicBezTo>
                    <a:pt x="225502" y="2584216"/>
                    <a:pt x="222775" y="2585579"/>
                    <a:pt x="220048" y="2586942"/>
                  </a:cubicBezTo>
                  <a:cubicBezTo>
                    <a:pt x="179762" y="2607256"/>
                    <a:pt x="173081" y="2605143"/>
                    <a:pt x="155971" y="2564652"/>
                  </a:cubicBezTo>
                  <a:cubicBezTo>
                    <a:pt x="142747" y="2533499"/>
                    <a:pt x="130341" y="2501938"/>
                    <a:pt x="117662" y="2470581"/>
                  </a:cubicBezTo>
                  <a:cubicBezTo>
                    <a:pt x="116230" y="2466968"/>
                    <a:pt x="115344" y="2463083"/>
                    <a:pt x="113844" y="2457970"/>
                  </a:cubicBezTo>
                  <a:cubicBezTo>
                    <a:pt x="175876" y="2461447"/>
                    <a:pt x="224956" y="2433021"/>
                    <a:pt x="272673" y="2400233"/>
                  </a:cubicBezTo>
                  <a:cubicBezTo>
                    <a:pt x="309688" y="2374739"/>
                    <a:pt x="346021" y="2347335"/>
                    <a:pt x="390534" y="2335747"/>
                  </a:cubicBezTo>
                  <a:cubicBezTo>
                    <a:pt x="411393" y="2330294"/>
                    <a:pt x="432934" y="2327772"/>
                    <a:pt x="456724" y="2323477"/>
                  </a:cubicBezTo>
                  <a:lnTo>
                    <a:pt x="456724" y="2204662"/>
                  </a:lnTo>
                  <a:cubicBezTo>
                    <a:pt x="430889" y="2201663"/>
                    <a:pt x="404781" y="2205412"/>
                    <a:pt x="378809" y="2212092"/>
                  </a:cubicBezTo>
                  <a:cubicBezTo>
                    <a:pt x="331365" y="2224294"/>
                    <a:pt x="290942" y="2250198"/>
                    <a:pt x="250587" y="2276442"/>
                  </a:cubicBezTo>
                  <a:cubicBezTo>
                    <a:pt x="214527" y="2299823"/>
                    <a:pt x="178535" y="2323682"/>
                    <a:pt x="135521" y="2333020"/>
                  </a:cubicBezTo>
                  <a:cubicBezTo>
                    <a:pt x="134022" y="2333361"/>
                    <a:pt x="132658" y="2334043"/>
                    <a:pt x="131159" y="2334384"/>
                  </a:cubicBezTo>
                  <a:cubicBezTo>
                    <a:pt x="76148" y="2345631"/>
                    <a:pt x="72262" y="2343382"/>
                    <a:pt x="58697" y="2289871"/>
                  </a:cubicBezTo>
                  <a:cubicBezTo>
                    <a:pt x="50790" y="2258582"/>
                    <a:pt x="43564" y="2227157"/>
                    <a:pt x="35589" y="2194028"/>
                  </a:cubicBezTo>
                  <a:cubicBezTo>
                    <a:pt x="53721" y="2194028"/>
                    <a:pt x="70149" y="2194369"/>
                    <a:pt x="86509" y="2194028"/>
                  </a:cubicBezTo>
                  <a:cubicBezTo>
                    <a:pt x="143360" y="2192596"/>
                    <a:pt x="193531" y="2170647"/>
                    <a:pt x="241930" y="2143107"/>
                  </a:cubicBezTo>
                  <a:cubicBezTo>
                    <a:pt x="279285" y="2121907"/>
                    <a:pt x="316573" y="2100367"/>
                    <a:pt x="354746" y="2080734"/>
                  </a:cubicBezTo>
                  <a:cubicBezTo>
                    <a:pt x="388898" y="2063147"/>
                    <a:pt x="426049" y="2055717"/>
                    <a:pt x="464359" y="2053263"/>
                  </a:cubicBezTo>
                  <a:cubicBezTo>
                    <a:pt x="468858" y="2052991"/>
                    <a:pt x="476015" y="2048287"/>
                    <a:pt x="476969" y="2044402"/>
                  </a:cubicBezTo>
                  <a:cubicBezTo>
                    <a:pt x="486922" y="2003160"/>
                    <a:pt x="495920" y="1961715"/>
                    <a:pt x="505122" y="1920338"/>
                  </a:cubicBezTo>
                  <a:cubicBezTo>
                    <a:pt x="505395" y="1918974"/>
                    <a:pt x="504850" y="1917407"/>
                    <a:pt x="504168" y="1912362"/>
                  </a:cubicBezTo>
                  <a:cubicBezTo>
                    <a:pt x="483377" y="1913862"/>
                    <a:pt x="462382" y="1914407"/>
                    <a:pt x="441727" y="1917066"/>
                  </a:cubicBezTo>
                  <a:cubicBezTo>
                    <a:pt x="379695" y="1925041"/>
                    <a:pt x="325571" y="1953535"/>
                    <a:pt x="272332" y="1984142"/>
                  </a:cubicBezTo>
                  <a:cubicBezTo>
                    <a:pt x="227206" y="2010114"/>
                    <a:pt x="182420" y="2036903"/>
                    <a:pt x="131295" y="2050332"/>
                  </a:cubicBezTo>
                  <a:cubicBezTo>
                    <a:pt x="92508" y="2060557"/>
                    <a:pt x="53585" y="2060830"/>
                    <a:pt x="12684" y="2055445"/>
                  </a:cubicBezTo>
                  <a:cubicBezTo>
                    <a:pt x="8867" y="2013045"/>
                    <a:pt x="5118" y="1971940"/>
                    <a:pt x="1573" y="1932812"/>
                  </a:cubicBezTo>
                  <a:cubicBezTo>
                    <a:pt x="35861" y="1930699"/>
                    <a:pt x="68581" y="1930426"/>
                    <a:pt x="100824" y="1926336"/>
                  </a:cubicBezTo>
                  <a:cubicBezTo>
                    <a:pt x="159925" y="1918906"/>
                    <a:pt x="212550" y="1892866"/>
                    <a:pt x="265107" y="1866418"/>
                  </a:cubicBezTo>
                  <a:cubicBezTo>
                    <a:pt x="313846" y="1841946"/>
                    <a:pt x="362858" y="1817815"/>
                    <a:pt x="413302" y="1797296"/>
                  </a:cubicBezTo>
                  <a:cubicBezTo>
                    <a:pt x="451952" y="1781550"/>
                    <a:pt x="493670" y="1777664"/>
                    <a:pt x="535661" y="1782027"/>
                  </a:cubicBezTo>
                  <a:cubicBezTo>
                    <a:pt x="543023" y="1782777"/>
                    <a:pt x="549840" y="1784140"/>
                    <a:pt x="554339" y="1774256"/>
                  </a:cubicBezTo>
                  <a:cubicBezTo>
                    <a:pt x="575675" y="1727902"/>
                    <a:pt x="597966" y="1681958"/>
                    <a:pt x="619847" y="1635877"/>
                  </a:cubicBezTo>
                  <a:cubicBezTo>
                    <a:pt x="620870" y="1633696"/>
                    <a:pt x="621211" y="1631174"/>
                    <a:pt x="622029" y="1628038"/>
                  </a:cubicBezTo>
                  <a:cubicBezTo>
                    <a:pt x="552703" y="1613927"/>
                    <a:pt x="484604" y="1617813"/>
                    <a:pt x="420186" y="1643375"/>
                  </a:cubicBezTo>
                  <a:cubicBezTo>
                    <a:pt x="360200" y="1667234"/>
                    <a:pt x="302803" y="1697636"/>
                    <a:pt x="244520" y="1725653"/>
                  </a:cubicBezTo>
                  <a:cubicBezTo>
                    <a:pt x="198303" y="1747875"/>
                    <a:pt x="151336" y="1768121"/>
                    <a:pt x="99802" y="1773165"/>
                  </a:cubicBezTo>
                  <a:cubicBezTo>
                    <a:pt x="70217" y="1776028"/>
                    <a:pt x="40292" y="1774529"/>
                    <a:pt x="10435" y="1775210"/>
                  </a:cubicBezTo>
                  <a:cubicBezTo>
                    <a:pt x="-199" y="1775415"/>
                    <a:pt x="-335" y="1768666"/>
                    <a:pt x="142" y="1761032"/>
                  </a:cubicBezTo>
                  <a:cubicBezTo>
                    <a:pt x="3346" y="1713042"/>
                    <a:pt x="4913" y="1664916"/>
                    <a:pt x="10026" y="1617199"/>
                  </a:cubicBezTo>
                  <a:cubicBezTo>
                    <a:pt x="20660" y="1518085"/>
                    <a:pt x="39610" y="1420401"/>
                    <a:pt x="66809" y="1324422"/>
                  </a:cubicBezTo>
                  <a:cubicBezTo>
                    <a:pt x="94962" y="1225035"/>
                    <a:pt x="130204" y="1128238"/>
                    <a:pt x="175126" y="1035258"/>
                  </a:cubicBezTo>
                  <a:cubicBezTo>
                    <a:pt x="327002" y="720804"/>
                    <a:pt x="550726" y="469882"/>
                    <a:pt x="845139" y="282354"/>
                  </a:cubicBezTo>
                  <a:cubicBezTo>
                    <a:pt x="1028849" y="165380"/>
                    <a:pt x="1227828" y="85216"/>
                    <a:pt x="1440918" y="40089"/>
                  </a:cubicBezTo>
                  <a:cubicBezTo>
                    <a:pt x="1577389" y="10641"/>
                    <a:pt x="1715836" y="-2583"/>
                    <a:pt x="1855578" y="416"/>
                  </a:cubicBezTo>
                  <a:cubicBezTo>
                    <a:pt x="1987072" y="3279"/>
                    <a:pt x="2116862" y="19503"/>
                    <a:pt x="2245016" y="50246"/>
                  </a:cubicBezTo>
                  <a:cubicBezTo>
                    <a:pt x="2350061" y="75400"/>
                    <a:pt x="2452107" y="109006"/>
                    <a:pt x="2550949" y="152224"/>
                  </a:cubicBezTo>
                  <a:cubicBezTo>
                    <a:pt x="2637180" y="189920"/>
                    <a:pt x="2719799" y="234365"/>
                    <a:pt x="2799418" y="284740"/>
                  </a:cubicBezTo>
                  <a:cubicBezTo>
                    <a:pt x="2875219" y="332730"/>
                    <a:pt x="2946794" y="386241"/>
                    <a:pt x="3014621" y="444660"/>
                  </a:cubicBezTo>
                  <a:cubicBezTo>
                    <a:pt x="3077198" y="498580"/>
                    <a:pt x="3135412" y="556863"/>
                    <a:pt x="3190082" y="618963"/>
                  </a:cubicBezTo>
                  <a:cubicBezTo>
                    <a:pt x="3309920" y="754888"/>
                    <a:pt x="3407262" y="905264"/>
                    <a:pt x="3482450" y="1070023"/>
                  </a:cubicBezTo>
                  <a:cubicBezTo>
                    <a:pt x="3549118" y="1216105"/>
                    <a:pt x="3596289" y="1368254"/>
                    <a:pt x="3621306" y="1527014"/>
                  </a:cubicBezTo>
                  <a:cubicBezTo>
                    <a:pt x="3628464" y="1572414"/>
                    <a:pt x="3633508" y="1618154"/>
                    <a:pt x="3639711" y="1663689"/>
                  </a:cubicBezTo>
                  <a:cubicBezTo>
                    <a:pt x="3640257" y="1667575"/>
                    <a:pt x="3641756" y="1671324"/>
                    <a:pt x="3642779" y="1675141"/>
                  </a:cubicBezTo>
                  <a:lnTo>
                    <a:pt x="3642779" y="1775483"/>
                  </a:lnTo>
                  <a:cubicBezTo>
                    <a:pt x="3555661" y="1786867"/>
                    <a:pt x="3475497" y="1764713"/>
                    <a:pt x="3398741" y="1725517"/>
                  </a:cubicBezTo>
                  <a:cubicBezTo>
                    <a:pt x="3362749" y="1707111"/>
                    <a:pt x="3326757" y="1688638"/>
                    <a:pt x="3290560" y="1670574"/>
                  </a:cubicBezTo>
                  <a:cubicBezTo>
                    <a:pt x="3220008" y="1635264"/>
                    <a:pt x="3145774" y="1617063"/>
                    <a:pt x="3066496" y="1623130"/>
                  </a:cubicBezTo>
                  <a:cubicBezTo>
                    <a:pt x="3052180" y="1624221"/>
                    <a:pt x="3037934" y="1626675"/>
                    <a:pt x="3024028" y="1628447"/>
                  </a:cubicBezTo>
                  <a:cubicBezTo>
                    <a:pt x="3047272" y="1679163"/>
                    <a:pt x="3069359" y="1727834"/>
                    <a:pt x="3092126" y="1776233"/>
                  </a:cubicBezTo>
                  <a:cubicBezTo>
                    <a:pt x="3093762" y="1779641"/>
                    <a:pt x="3100647" y="1782027"/>
                    <a:pt x="3105214" y="1782300"/>
                  </a:cubicBezTo>
                  <a:cubicBezTo>
                    <a:pt x="3134390" y="1784276"/>
                    <a:pt x="3163974" y="1783254"/>
                    <a:pt x="3192809" y="1787549"/>
                  </a:cubicBezTo>
                  <a:cubicBezTo>
                    <a:pt x="3247138" y="1795592"/>
                    <a:pt x="3294787" y="1821973"/>
                    <a:pt x="3343117" y="1846445"/>
                  </a:cubicBezTo>
                  <a:cubicBezTo>
                    <a:pt x="3385449" y="1867849"/>
                    <a:pt x="3427644" y="1890071"/>
                    <a:pt x="3471680" y="1907590"/>
                  </a:cubicBezTo>
                  <a:cubicBezTo>
                    <a:pt x="3526350" y="1929336"/>
                    <a:pt x="3583883" y="1937311"/>
                    <a:pt x="3642779" y="1927632"/>
                  </a:cubicBezTo>
                  <a:lnTo>
                    <a:pt x="3642779" y="1982370"/>
                  </a:lnTo>
                  <a:close/>
                  <a:moveTo>
                    <a:pt x="973361" y="710443"/>
                  </a:moveTo>
                  <a:cubicBezTo>
                    <a:pt x="973361" y="713919"/>
                    <a:pt x="973020" y="715146"/>
                    <a:pt x="973361" y="715828"/>
                  </a:cubicBezTo>
                  <a:cubicBezTo>
                    <a:pt x="974929" y="718418"/>
                    <a:pt x="976633" y="720872"/>
                    <a:pt x="978474" y="723258"/>
                  </a:cubicBezTo>
                  <a:cubicBezTo>
                    <a:pt x="1053321" y="821214"/>
                    <a:pt x="1119170" y="924760"/>
                    <a:pt x="1171318" y="1036690"/>
                  </a:cubicBezTo>
                  <a:cubicBezTo>
                    <a:pt x="1184133" y="1064229"/>
                    <a:pt x="1191904" y="1066615"/>
                    <a:pt x="1219853" y="1052913"/>
                  </a:cubicBezTo>
                  <a:cubicBezTo>
                    <a:pt x="1385567" y="971931"/>
                    <a:pt x="1560756" y="926259"/>
                    <a:pt x="1744738" y="916102"/>
                  </a:cubicBezTo>
                  <a:cubicBezTo>
                    <a:pt x="1835809" y="911058"/>
                    <a:pt x="1926949" y="914398"/>
                    <a:pt x="2017406" y="928032"/>
                  </a:cubicBezTo>
                  <a:cubicBezTo>
                    <a:pt x="2158512" y="949231"/>
                    <a:pt x="2293346" y="990541"/>
                    <a:pt x="2421364" y="1053936"/>
                  </a:cubicBezTo>
                  <a:cubicBezTo>
                    <a:pt x="2446790" y="1066547"/>
                    <a:pt x="2455447" y="1063343"/>
                    <a:pt x="2467308" y="1037167"/>
                  </a:cubicBezTo>
                  <a:cubicBezTo>
                    <a:pt x="2514821" y="932599"/>
                    <a:pt x="2575762" y="836143"/>
                    <a:pt x="2644678" y="744526"/>
                  </a:cubicBezTo>
                  <a:cubicBezTo>
                    <a:pt x="2652381" y="734301"/>
                    <a:pt x="2659812" y="723803"/>
                    <a:pt x="2669832" y="710034"/>
                  </a:cubicBezTo>
                  <a:cubicBezTo>
                    <a:pt x="2541201" y="719304"/>
                    <a:pt x="2428453" y="758500"/>
                    <a:pt x="2326475" y="837574"/>
                  </a:cubicBezTo>
                  <a:cubicBezTo>
                    <a:pt x="2365126" y="728030"/>
                    <a:pt x="2416728" y="630074"/>
                    <a:pt x="2480601" y="534572"/>
                  </a:cubicBezTo>
                  <a:cubicBezTo>
                    <a:pt x="2318227" y="552159"/>
                    <a:pt x="2176372" y="605397"/>
                    <a:pt x="2060351" y="720191"/>
                  </a:cubicBezTo>
                  <a:cubicBezTo>
                    <a:pt x="2034243" y="651819"/>
                    <a:pt x="2009090" y="585629"/>
                    <a:pt x="1983527" y="519643"/>
                  </a:cubicBezTo>
                  <a:cubicBezTo>
                    <a:pt x="1979983" y="510577"/>
                    <a:pt x="1985163" y="506692"/>
                    <a:pt x="1990480" y="501988"/>
                  </a:cubicBezTo>
                  <a:cubicBezTo>
                    <a:pt x="2040515" y="457748"/>
                    <a:pt x="2090617" y="413508"/>
                    <a:pt x="2140584" y="369199"/>
                  </a:cubicBezTo>
                  <a:cubicBezTo>
                    <a:pt x="2146651" y="363814"/>
                    <a:pt x="2152172" y="357679"/>
                    <a:pt x="2160012" y="349840"/>
                  </a:cubicBezTo>
                  <a:cubicBezTo>
                    <a:pt x="2152854" y="348749"/>
                    <a:pt x="2149923" y="348135"/>
                    <a:pt x="2146924" y="347931"/>
                  </a:cubicBezTo>
                  <a:cubicBezTo>
                    <a:pt x="2075757" y="342887"/>
                    <a:pt x="2004659" y="337638"/>
                    <a:pt x="1933493" y="333139"/>
                  </a:cubicBezTo>
                  <a:cubicBezTo>
                    <a:pt x="1922518" y="332457"/>
                    <a:pt x="1916724" y="329321"/>
                    <a:pt x="1912225" y="318619"/>
                  </a:cubicBezTo>
                  <a:cubicBezTo>
                    <a:pt x="1884344" y="252361"/>
                    <a:pt x="1855646" y="186512"/>
                    <a:pt x="1827152" y="120594"/>
                  </a:cubicBezTo>
                  <a:cubicBezTo>
                    <a:pt x="1825312" y="116368"/>
                    <a:pt x="1822790" y="112414"/>
                    <a:pt x="1819518" y="106279"/>
                  </a:cubicBezTo>
                  <a:cubicBezTo>
                    <a:pt x="1816654" y="111528"/>
                    <a:pt x="1814950" y="113982"/>
                    <a:pt x="1813792" y="116709"/>
                  </a:cubicBezTo>
                  <a:cubicBezTo>
                    <a:pt x="1784616" y="184058"/>
                    <a:pt x="1755168" y="251202"/>
                    <a:pt x="1726742" y="318824"/>
                  </a:cubicBezTo>
                  <a:cubicBezTo>
                    <a:pt x="1722175" y="329730"/>
                    <a:pt x="1715972" y="332662"/>
                    <a:pt x="1705338" y="333275"/>
                  </a:cubicBezTo>
                  <a:cubicBezTo>
                    <a:pt x="1641193" y="337092"/>
                    <a:pt x="1577116" y="341387"/>
                    <a:pt x="1512971" y="345750"/>
                  </a:cubicBezTo>
                  <a:cubicBezTo>
                    <a:pt x="1502814" y="346431"/>
                    <a:pt x="1492725" y="348272"/>
                    <a:pt x="1478615" y="350112"/>
                  </a:cubicBezTo>
                  <a:cubicBezTo>
                    <a:pt x="1488022" y="359042"/>
                    <a:pt x="1494361" y="365314"/>
                    <a:pt x="1501042" y="371244"/>
                  </a:cubicBezTo>
                  <a:cubicBezTo>
                    <a:pt x="1550599" y="415280"/>
                    <a:pt x="1600156" y="459316"/>
                    <a:pt x="1650055" y="503011"/>
                  </a:cubicBezTo>
                  <a:cubicBezTo>
                    <a:pt x="1657076" y="509146"/>
                    <a:pt x="1657348" y="514463"/>
                    <a:pt x="1654213" y="522643"/>
                  </a:cubicBezTo>
                  <a:cubicBezTo>
                    <a:pt x="1635671" y="570223"/>
                    <a:pt x="1617675" y="618077"/>
                    <a:pt x="1599475" y="665793"/>
                  </a:cubicBezTo>
                  <a:cubicBezTo>
                    <a:pt x="1592726" y="683449"/>
                    <a:pt x="1585909" y="701104"/>
                    <a:pt x="1578616" y="720191"/>
                  </a:cubicBezTo>
                  <a:cubicBezTo>
                    <a:pt x="1461437" y="605806"/>
                    <a:pt x="1320195" y="552159"/>
                    <a:pt x="1158366" y="534368"/>
                  </a:cubicBezTo>
                  <a:cubicBezTo>
                    <a:pt x="1222375" y="630278"/>
                    <a:pt x="1273500" y="728439"/>
                    <a:pt x="1312492" y="837301"/>
                  </a:cubicBezTo>
                  <a:cubicBezTo>
                    <a:pt x="1210650" y="758500"/>
                    <a:pt x="1097970" y="719236"/>
                    <a:pt x="973361" y="710238"/>
                  </a:cubicBezTo>
                  <a:close/>
                  <a:moveTo>
                    <a:pt x="1748556" y="1447600"/>
                  </a:moveTo>
                  <a:cubicBezTo>
                    <a:pt x="1736286" y="1440715"/>
                    <a:pt x="1725243" y="1434921"/>
                    <a:pt x="1714472" y="1428513"/>
                  </a:cubicBezTo>
                  <a:cubicBezTo>
                    <a:pt x="1699407" y="1419515"/>
                    <a:pt x="1683661" y="1416243"/>
                    <a:pt x="1666551" y="1421697"/>
                  </a:cubicBezTo>
                  <a:cubicBezTo>
                    <a:pt x="1657417" y="1424628"/>
                    <a:pt x="1648282" y="1427491"/>
                    <a:pt x="1639080" y="1430217"/>
                  </a:cubicBezTo>
                  <a:cubicBezTo>
                    <a:pt x="1601997" y="1441329"/>
                    <a:pt x="1566346" y="1442760"/>
                    <a:pt x="1530422" y="1423196"/>
                  </a:cubicBezTo>
                  <a:cubicBezTo>
                    <a:pt x="1495043" y="1403905"/>
                    <a:pt x="1467026" y="1421219"/>
                    <a:pt x="1461437" y="1461710"/>
                  </a:cubicBezTo>
                  <a:cubicBezTo>
                    <a:pt x="1455506" y="1504656"/>
                    <a:pt x="1460210" y="1546783"/>
                    <a:pt x="1471116" y="1588024"/>
                  </a:cubicBezTo>
                  <a:cubicBezTo>
                    <a:pt x="1505132" y="1716382"/>
                    <a:pt x="1570981" y="1824222"/>
                    <a:pt x="1680866" y="1901864"/>
                  </a:cubicBezTo>
                  <a:cubicBezTo>
                    <a:pt x="1723948" y="1932335"/>
                    <a:pt x="1772278" y="1950127"/>
                    <a:pt x="1825721" y="1948491"/>
                  </a:cubicBezTo>
                  <a:cubicBezTo>
                    <a:pt x="1874528" y="1946991"/>
                    <a:pt x="1918564" y="1929336"/>
                    <a:pt x="1958510" y="1901864"/>
                  </a:cubicBezTo>
                  <a:cubicBezTo>
                    <a:pt x="2041196" y="1845150"/>
                    <a:pt x="2097434" y="1767030"/>
                    <a:pt x="2137925" y="1676709"/>
                  </a:cubicBezTo>
                  <a:cubicBezTo>
                    <a:pt x="2164238" y="1618017"/>
                    <a:pt x="2181143" y="1556531"/>
                    <a:pt x="2179507" y="1491772"/>
                  </a:cubicBezTo>
                  <a:cubicBezTo>
                    <a:pt x="2179030" y="1471799"/>
                    <a:pt x="2173304" y="1450667"/>
                    <a:pt x="2164647" y="1432603"/>
                  </a:cubicBezTo>
                  <a:cubicBezTo>
                    <a:pt x="2154967" y="1412289"/>
                    <a:pt x="2137653" y="1411608"/>
                    <a:pt x="2118021" y="1421492"/>
                  </a:cubicBezTo>
                  <a:cubicBezTo>
                    <a:pt x="2103024" y="1429059"/>
                    <a:pt x="2086255" y="1434376"/>
                    <a:pt x="2069758" y="1437239"/>
                  </a:cubicBezTo>
                  <a:cubicBezTo>
                    <a:pt x="2041605" y="1442147"/>
                    <a:pt x="2014816" y="1434989"/>
                    <a:pt x="1988504" y="1424287"/>
                  </a:cubicBezTo>
                  <a:cubicBezTo>
                    <a:pt x="1960555" y="1412903"/>
                    <a:pt x="1948421" y="1418425"/>
                    <a:pt x="1934788" y="1445487"/>
                  </a:cubicBezTo>
                  <a:cubicBezTo>
                    <a:pt x="1929812" y="1455439"/>
                    <a:pt x="1925790" y="1466073"/>
                    <a:pt x="1919314" y="1474935"/>
                  </a:cubicBezTo>
                  <a:cubicBezTo>
                    <a:pt x="1913588" y="1482774"/>
                    <a:pt x="1904999" y="1488637"/>
                    <a:pt x="1895796" y="1497021"/>
                  </a:cubicBezTo>
                  <a:cubicBezTo>
                    <a:pt x="1892320" y="1487818"/>
                    <a:pt x="1890275" y="1483251"/>
                    <a:pt x="1888775" y="1478548"/>
                  </a:cubicBezTo>
                  <a:cubicBezTo>
                    <a:pt x="1872688" y="1427423"/>
                    <a:pt x="1871870" y="1375752"/>
                    <a:pt x="1878073" y="1322582"/>
                  </a:cubicBezTo>
                  <a:cubicBezTo>
                    <a:pt x="1882981" y="1281136"/>
                    <a:pt x="1903636" y="1254824"/>
                    <a:pt x="1938810" y="1236964"/>
                  </a:cubicBezTo>
                  <a:cubicBezTo>
                    <a:pt x="2006772" y="1202472"/>
                    <a:pt x="2076575" y="1201926"/>
                    <a:pt x="2147810" y="1225853"/>
                  </a:cubicBezTo>
                  <a:cubicBezTo>
                    <a:pt x="2154354" y="1228034"/>
                    <a:pt x="2161784" y="1227625"/>
                    <a:pt x="2168873" y="1228375"/>
                  </a:cubicBezTo>
                  <a:cubicBezTo>
                    <a:pt x="2168396" y="1221149"/>
                    <a:pt x="2169419" y="1213447"/>
                    <a:pt x="2167169" y="1206834"/>
                  </a:cubicBezTo>
                  <a:cubicBezTo>
                    <a:pt x="2149582" y="1154959"/>
                    <a:pt x="2117475" y="1112832"/>
                    <a:pt x="2074735" y="1079499"/>
                  </a:cubicBezTo>
                  <a:cubicBezTo>
                    <a:pt x="1989390" y="1012968"/>
                    <a:pt x="1891706" y="987814"/>
                    <a:pt x="1784480" y="995858"/>
                  </a:cubicBezTo>
                  <a:cubicBezTo>
                    <a:pt x="1709087" y="1001516"/>
                    <a:pt x="1639966" y="1024488"/>
                    <a:pt x="1578343" y="1068524"/>
                  </a:cubicBezTo>
                  <a:cubicBezTo>
                    <a:pt x="1527218" y="1105061"/>
                    <a:pt x="1488567" y="1151483"/>
                    <a:pt x="1469685" y="1212492"/>
                  </a:cubicBezTo>
                  <a:cubicBezTo>
                    <a:pt x="1468390" y="1216787"/>
                    <a:pt x="1468253" y="1223808"/>
                    <a:pt x="1470707" y="1226194"/>
                  </a:cubicBezTo>
                  <a:cubicBezTo>
                    <a:pt x="1473229" y="1228648"/>
                    <a:pt x="1479978" y="1227966"/>
                    <a:pt x="1484545" y="1226944"/>
                  </a:cubicBezTo>
                  <a:cubicBezTo>
                    <a:pt x="1510108" y="1221286"/>
                    <a:pt x="1535193" y="1212833"/>
                    <a:pt x="1561029" y="1209629"/>
                  </a:cubicBezTo>
                  <a:cubicBezTo>
                    <a:pt x="1615971" y="1202949"/>
                    <a:pt x="1667573" y="1214674"/>
                    <a:pt x="1714609" y="1244599"/>
                  </a:cubicBezTo>
                  <a:cubicBezTo>
                    <a:pt x="1738672" y="1259936"/>
                    <a:pt x="1756872" y="1278819"/>
                    <a:pt x="1757417" y="1309835"/>
                  </a:cubicBezTo>
                  <a:cubicBezTo>
                    <a:pt x="1757622" y="1320878"/>
                    <a:pt x="1760621" y="1331853"/>
                    <a:pt x="1761439" y="1342896"/>
                  </a:cubicBezTo>
                  <a:cubicBezTo>
                    <a:pt x="1764030" y="1377865"/>
                    <a:pt x="1761644" y="1412289"/>
                    <a:pt x="1748488" y="1447532"/>
                  </a:cubicBezTo>
                  <a:close/>
                  <a:moveTo>
                    <a:pt x="598102" y="1204585"/>
                  </a:moveTo>
                  <a:cubicBezTo>
                    <a:pt x="596057" y="1194837"/>
                    <a:pt x="594694" y="1187475"/>
                    <a:pt x="592990" y="1180181"/>
                  </a:cubicBezTo>
                  <a:cubicBezTo>
                    <a:pt x="565791" y="1065388"/>
                    <a:pt x="508735" y="969477"/>
                    <a:pt x="412961" y="898652"/>
                  </a:cubicBezTo>
                  <a:cubicBezTo>
                    <a:pt x="405803" y="893335"/>
                    <a:pt x="393806" y="889722"/>
                    <a:pt x="385626" y="891767"/>
                  </a:cubicBezTo>
                  <a:cubicBezTo>
                    <a:pt x="374106" y="894630"/>
                    <a:pt x="375469" y="907445"/>
                    <a:pt x="375810" y="917738"/>
                  </a:cubicBezTo>
                  <a:cubicBezTo>
                    <a:pt x="377718" y="972476"/>
                    <a:pt x="375946" y="1026942"/>
                    <a:pt x="365244" y="1080998"/>
                  </a:cubicBezTo>
                  <a:cubicBezTo>
                    <a:pt x="342885" y="1194019"/>
                    <a:pt x="294282" y="1295588"/>
                    <a:pt x="231637" y="1391090"/>
                  </a:cubicBezTo>
                  <a:cubicBezTo>
                    <a:pt x="178398" y="1472208"/>
                    <a:pt x="116026" y="1546101"/>
                    <a:pt x="50517" y="1617472"/>
                  </a:cubicBezTo>
                  <a:cubicBezTo>
                    <a:pt x="47041" y="1621289"/>
                    <a:pt x="44109" y="1625516"/>
                    <a:pt x="40906" y="1629606"/>
                  </a:cubicBezTo>
                  <a:cubicBezTo>
                    <a:pt x="41451" y="1631242"/>
                    <a:pt x="41928" y="1632946"/>
                    <a:pt x="42473" y="1634582"/>
                  </a:cubicBezTo>
                  <a:cubicBezTo>
                    <a:pt x="66400" y="1636559"/>
                    <a:pt x="90395" y="1640308"/>
                    <a:pt x="114321" y="1640103"/>
                  </a:cubicBezTo>
                  <a:cubicBezTo>
                    <a:pt x="163197" y="1639694"/>
                    <a:pt x="208596" y="1623471"/>
                    <a:pt x="252837" y="1604384"/>
                  </a:cubicBezTo>
                  <a:cubicBezTo>
                    <a:pt x="306211" y="1581343"/>
                    <a:pt x="358700" y="1556122"/>
                    <a:pt x="412688" y="1534581"/>
                  </a:cubicBezTo>
                  <a:cubicBezTo>
                    <a:pt x="496124" y="1501247"/>
                    <a:pt x="581606" y="1490136"/>
                    <a:pt x="668996" y="1519584"/>
                  </a:cubicBezTo>
                  <a:cubicBezTo>
                    <a:pt x="678744" y="1522856"/>
                    <a:pt x="682561" y="1517744"/>
                    <a:pt x="687196" y="1511132"/>
                  </a:cubicBezTo>
                  <a:cubicBezTo>
                    <a:pt x="769065" y="1395384"/>
                    <a:pt x="864635" y="1292657"/>
                    <a:pt x="976565" y="1205335"/>
                  </a:cubicBezTo>
                  <a:cubicBezTo>
                    <a:pt x="995515" y="1190542"/>
                    <a:pt x="1014875" y="1176227"/>
                    <a:pt x="1037234" y="1159254"/>
                  </a:cubicBezTo>
                  <a:cubicBezTo>
                    <a:pt x="881268" y="1101585"/>
                    <a:pt x="737435" y="1122307"/>
                    <a:pt x="598102" y="1204721"/>
                  </a:cubicBezTo>
                  <a:close/>
                  <a:moveTo>
                    <a:pt x="3599834" y="1630833"/>
                  </a:moveTo>
                  <a:cubicBezTo>
                    <a:pt x="3594721" y="1624698"/>
                    <a:pt x="3591722" y="1620812"/>
                    <a:pt x="3588450" y="1617267"/>
                  </a:cubicBezTo>
                  <a:cubicBezTo>
                    <a:pt x="3528054" y="1551623"/>
                    <a:pt x="3470385" y="1483728"/>
                    <a:pt x="3420009" y="1409904"/>
                  </a:cubicBezTo>
                  <a:cubicBezTo>
                    <a:pt x="3317555" y="1259664"/>
                    <a:pt x="3251364" y="1097972"/>
                    <a:pt x="3262953" y="911603"/>
                  </a:cubicBezTo>
                  <a:cubicBezTo>
                    <a:pt x="3263362" y="904855"/>
                    <a:pt x="3258863" y="893607"/>
                    <a:pt x="3253955" y="891835"/>
                  </a:cubicBezTo>
                  <a:cubicBezTo>
                    <a:pt x="3247547" y="889449"/>
                    <a:pt x="3236708" y="892039"/>
                    <a:pt x="3230642" y="896470"/>
                  </a:cubicBezTo>
                  <a:cubicBezTo>
                    <a:pt x="3150886" y="953867"/>
                    <a:pt x="3096693" y="1030555"/>
                    <a:pt x="3064451" y="1122785"/>
                  </a:cubicBezTo>
                  <a:cubicBezTo>
                    <a:pt x="3055248" y="1149165"/>
                    <a:pt x="3048909" y="1176500"/>
                    <a:pt x="3041001" y="1204244"/>
                  </a:cubicBezTo>
                  <a:cubicBezTo>
                    <a:pt x="2975902" y="1163957"/>
                    <a:pt x="2905894" y="1138054"/>
                    <a:pt x="2829684" y="1129874"/>
                  </a:cubicBezTo>
                  <a:cubicBezTo>
                    <a:pt x="2753269" y="1121694"/>
                    <a:pt x="2679307" y="1129874"/>
                    <a:pt x="2604869" y="1159799"/>
                  </a:cubicBezTo>
                  <a:cubicBezTo>
                    <a:pt x="2611004" y="1164775"/>
                    <a:pt x="2614412" y="1167502"/>
                    <a:pt x="2617821" y="1170297"/>
                  </a:cubicBezTo>
                  <a:cubicBezTo>
                    <a:pt x="2665742" y="1210038"/>
                    <a:pt x="2715368" y="1247871"/>
                    <a:pt x="2761176" y="1289862"/>
                  </a:cubicBezTo>
                  <a:cubicBezTo>
                    <a:pt x="2832683" y="1355438"/>
                    <a:pt x="2894511" y="1429877"/>
                    <a:pt x="2949385" y="1509973"/>
                  </a:cubicBezTo>
                  <a:cubicBezTo>
                    <a:pt x="2955793" y="1519312"/>
                    <a:pt x="2961587" y="1520948"/>
                    <a:pt x="2973039" y="1518289"/>
                  </a:cubicBezTo>
                  <a:cubicBezTo>
                    <a:pt x="3001941" y="1511609"/>
                    <a:pt x="3031321" y="1504724"/>
                    <a:pt x="3060838" y="1503156"/>
                  </a:cubicBezTo>
                  <a:cubicBezTo>
                    <a:pt x="3135412" y="1499202"/>
                    <a:pt x="3204193" y="1523129"/>
                    <a:pt x="3271542" y="1552100"/>
                  </a:cubicBezTo>
                  <a:cubicBezTo>
                    <a:pt x="3329075" y="1576845"/>
                    <a:pt x="3386199" y="1602748"/>
                    <a:pt x="3444754" y="1624766"/>
                  </a:cubicBezTo>
                  <a:cubicBezTo>
                    <a:pt x="3493834" y="1643239"/>
                    <a:pt x="3545164" y="1645557"/>
                    <a:pt x="3599902" y="1630901"/>
                  </a:cubicBezTo>
                  <a:close/>
                  <a:moveTo>
                    <a:pt x="1684274" y="1346986"/>
                  </a:moveTo>
                  <a:cubicBezTo>
                    <a:pt x="1686456" y="1330353"/>
                    <a:pt x="1678889" y="1318969"/>
                    <a:pt x="1668800" y="1309766"/>
                  </a:cubicBezTo>
                  <a:cubicBezTo>
                    <a:pt x="1621765" y="1266889"/>
                    <a:pt x="1566482" y="1255369"/>
                    <a:pt x="1505404" y="1269343"/>
                  </a:cubicBezTo>
                  <a:cubicBezTo>
                    <a:pt x="1488158" y="1273297"/>
                    <a:pt x="1473638" y="1283113"/>
                    <a:pt x="1472071" y="1302200"/>
                  </a:cubicBezTo>
                  <a:cubicBezTo>
                    <a:pt x="1470366" y="1322854"/>
                    <a:pt x="1479024" y="1340237"/>
                    <a:pt x="1495247" y="1353189"/>
                  </a:cubicBezTo>
                  <a:cubicBezTo>
                    <a:pt x="1557007" y="1310653"/>
                    <a:pt x="1619788" y="1329603"/>
                    <a:pt x="1684274" y="1346986"/>
                  </a:cubicBezTo>
                  <a:close/>
                  <a:moveTo>
                    <a:pt x="2144879" y="1353802"/>
                  </a:moveTo>
                  <a:cubicBezTo>
                    <a:pt x="2161170" y="1339624"/>
                    <a:pt x="2170509" y="1323195"/>
                    <a:pt x="2166828" y="1302541"/>
                  </a:cubicBezTo>
                  <a:cubicBezTo>
                    <a:pt x="2163147" y="1281750"/>
                    <a:pt x="2146651" y="1272070"/>
                    <a:pt x="2127837" y="1269752"/>
                  </a:cubicBezTo>
                  <a:cubicBezTo>
                    <a:pt x="2105546" y="1267026"/>
                    <a:pt x="2082574" y="1265526"/>
                    <a:pt x="2060351" y="1267639"/>
                  </a:cubicBezTo>
                  <a:cubicBezTo>
                    <a:pt x="2029199" y="1270639"/>
                    <a:pt x="2000910" y="1282841"/>
                    <a:pt x="1977597" y="1304790"/>
                  </a:cubicBezTo>
                  <a:cubicBezTo>
                    <a:pt x="1970030" y="1311880"/>
                    <a:pt x="1964441" y="1334443"/>
                    <a:pt x="1971053" y="1339010"/>
                  </a:cubicBezTo>
                  <a:cubicBezTo>
                    <a:pt x="1976165" y="1342487"/>
                    <a:pt x="1986049" y="1339215"/>
                    <a:pt x="1993821" y="1338533"/>
                  </a:cubicBezTo>
                  <a:cubicBezTo>
                    <a:pt x="1996820" y="1338260"/>
                    <a:pt x="1999683" y="1337033"/>
                    <a:pt x="2002614" y="1336352"/>
                  </a:cubicBezTo>
                  <a:cubicBezTo>
                    <a:pt x="2051490" y="1325649"/>
                    <a:pt x="2100297" y="1316106"/>
                    <a:pt x="2144879" y="1353734"/>
                  </a:cubicBezTo>
                  <a:close/>
                </a:path>
              </a:pathLst>
            </a:cu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906632" y="2255185"/>
              <a:ext cx="381053" cy="148379"/>
            </a:xfrm>
            <a:custGeom>
              <a:avLst/>
              <a:gdLst/>
              <a:ahLst/>
              <a:cxnLst/>
              <a:rect l="l" t="t" r="r" b="b"/>
              <a:pathLst>
                <a:path w="381053" h="148379" extrusionOk="0">
                  <a:moveTo>
                    <a:pt x="379622" y="148380"/>
                  </a:moveTo>
                  <a:cubicBezTo>
                    <a:pt x="253649" y="127248"/>
                    <a:pt x="127677" y="127384"/>
                    <a:pt x="1704" y="148380"/>
                  </a:cubicBezTo>
                  <a:cubicBezTo>
                    <a:pt x="1159" y="146812"/>
                    <a:pt x="545" y="145244"/>
                    <a:pt x="0" y="143608"/>
                  </a:cubicBezTo>
                  <a:cubicBezTo>
                    <a:pt x="2795" y="140745"/>
                    <a:pt x="5317" y="137473"/>
                    <a:pt x="8453" y="135019"/>
                  </a:cubicBezTo>
                  <a:cubicBezTo>
                    <a:pt x="66122" y="90642"/>
                    <a:pt x="123791" y="46265"/>
                    <a:pt x="181938" y="2434"/>
                  </a:cubicBezTo>
                  <a:cubicBezTo>
                    <a:pt x="185687" y="-429"/>
                    <a:pt x="195026" y="-906"/>
                    <a:pt x="198570" y="1752"/>
                  </a:cubicBezTo>
                  <a:cubicBezTo>
                    <a:pt x="257944" y="46402"/>
                    <a:pt x="316840" y="91733"/>
                    <a:pt x="375736" y="136996"/>
                  </a:cubicBezTo>
                  <a:cubicBezTo>
                    <a:pt x="377918" y="138632"/>
                    <a:pt x="379281" y="141290"/>
                    <a:pt x="381053" y="143471"/>
                  </a:cubicBezTo>
                  <a:cubicBezTo>
                    <a:pt x="380576" y="145107"/>
                    <a:pt x="380099" y="146744"/>
                    <a:pt x="379622" y="148380"/>
                  </a:cubicBezTo>
                  <a:close/>
                </a:path>
              </a:pathLst>
            </a:cu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951145" y="3313559"/>
              <a:ext cx="286028" cy="105097"/>
            </a:xfrm>
            <a:custGeom>
              <a:avLst/>
              <a:gdLst/>
              <a:ahLst/>
              <a:cxnLst/>
              <a:rect l="l" t="t" r="r" b="b"/>
              <a:pathLst>
                <a:path w="286028" h="105097" extrusionOk="0">
                  <a:moveTo>
                    <a:pt x="286028" y="8760"/>
                  </a:moveTo>
                  <a:cubicBezTo>
                    <a:pt x="265101" y="30641"/>
                    <a:pt x="245333" y="53886"/>
                    <a:pt x="222974" y="74200"/>
                  </a:cubicBezTo>
                  <a:cubicBezTo>
                    <a:pt x="177370" y="115577"/>
                    <a:pt x="111453" y="115373"/>
                    <a:pt x="65713" y="73723"/>
                  </a:cubicBezTo>
                  <a:cubicBezTo>
                    <a:pt x="43695" y="53682"/>
                    <a:pt x="24336" y="30778"/>
                    <a:pt x="0" y="5283"/>
                  </a:cubicBezTo>
                  <a:cubicBezTo>
                    <a:pt x="8998" y="2965"/>
                    <a:pt x="15269" y="-375"/>
                    <a:pt x="21200" y="34"/>
                  </a:cubicBezTo>
                  <a:cubicBezTo>
                    <a:pt x="67008" y="3170"/>
                    <a:pt x="112816" y="9578"/>
                    <a:pt x="158624" y="9918"/>
                  </a:cubicBezTo>
                  <a:cubicBezTo>
                    <a:pt x="194753" y="10259"/>
                    <a:pt x="230950" y="3238"/>
                    <a:pt x="267215" y="102"/>
                  </a:cubicBezTo>
                  <a:cubicBezTo>
                    <a:pt x="273281" y="-443"/>
                    <a:pt x="279553" y="2079"/>
                    <a:pt x="285756" y="3170"/>
                  </a:cubicBezTo>
                  <a:cubicBezTo>
                    <a:pt x="285824" y="5010"/>
                    <a:pt x="285892" y="6851"/>
                    <a:pt x="286028" y="8760"/>
                  </a:cubicBezTo>
                  <a:close/>
                </a:path>
              </a:pathLst>
            </a:cu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6007907" y="3192187"/>
              <a:ext cx="177153" cy="58216"/>
            </a:xfrm>
            <a:custGeom>
              <a:avLst/>
              <a:gdLst/>
              <a:ahLst/>
              <a:cxnLst/>
              <a:rect l="l" t="t" r="r" b="b"/>
              <a:pathLst>
                <a:path w="177153" h="58216" extrusionOk="0">
                  <a:moveTo>
                    <a:pt x="88638" y="58216"/>
                  </a:moveTo>
                  <a:cubicBezTo>
                    <a:pt x="70233" y="52558"/>
                    <a:pt x="53532" y="47378"/>
                    <a:pt x="36831" y="42197"/>
                  </a:cubicBezTo>
                  <a:cubicBezTo>
                    <a:pt x="28174" y="39470"/>
                    <a:pt x="19313" y="37221"/>
                    <a:pt x="11201" y="33471"/>
                  </a:cubicBezTo>
                  <a:cubicBezTo>
                    <a:pt x="6702" y="31358"/>
                    <a:pt x="2339" y="27200"/>
                    <a:pt x="89" y="22769"/>
                  </a:cubicBezTo>
                  <a:cubicBezTo>
                    <a:pt x="-729" y="21201"/>
                    <a:pt x="4248" y="15134"/>
                    <a:pt x="7656" y="13226"/>
                  </a:cubicBezTo>
                  <a:cubicBezTo>
                    <a:pt x="25448" y="3273"/>
                    <a:pt x="42966" y="-3407"/>
                    <a:pt x="64984" y="2796"/>
                  </a:cubicBezTo>
                  <a:cubicBezTo>
                    <a:pt x="79572" y="6886"/>
                    <a:pt x="97159" y="5932"/>
                    <a:pt x="112020" y="2115"/>
                  </a:cubicBezTo>
                  <a:cubicBezTo>
                    <a:pt x="134446" y="-3611"/>
                    <a:pt x="152647" y="2933"/>
                    <a:pt x="170643" y="14044"/>
                  </a:cubicBezTo>
                  <a:cubicBezTo>
                    <a:pt x="179778" y="19702"/>
                    <a:pt x="179028" y="28018"/>
                    <a:pt x="170098" y="31358"/>
                  </a:cubicBezTo>
                  <a:cubicBezTo>
                    <a:pt x="143308" y="41242"/>
                    <a:pt x="115905" y="49354"/>
                    <a:pt x="88706" y="58216"/>
                  </a:cubicBezTo>
                  <a:close/>
                </a:path>
              </a:pathLst>
            </a:cu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30"/>
          <p:cNvSpPr txBox="1"/>
          <p:nvPr/>
        </p:nvSpPr>
        <p:spPr>
          <a:xfrm>
            <a:off x="844748" y="4348469"/>
            <a:ext cx="1814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Chocolate</a:t>
            </a:r>
            <a:endParaRPr sz="1300" b="1"/>
          </a:p>
        </p:txBody>
      </p:sp>
      <p:sp>
        <p:nvSpPr>
          <p:cNvPr id="393" name="Google Shape;393;p30"/>
          <p:cNvSpPr txBox="1"/>
          <p:nvPr/>
        </p:nvSpPr>
        <p:spPr>
          <a:xfrm>
            <a:off x="844743" y="3970861"/>
            <a:ext cx="1814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Chai</a:t>
            </a:r>
            <a:endParaRPr sz="1300" b="1"/>
          </a:p>
        </p:txBody>
      </p:sp>
      <p:sp>
        <p:nvSpPr>
          <p:cNvPr id="394" name="Google Shape;394;p30"/>
          <p:cNvSpPr txBox="1"/>
          <p:nvPr/>
        </p:nvSpPr>
        <p:spPr>
          <a:xfrm>
            <a:off x="1007839" y="3593227"/>
            <a:ext cx="1814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Matcha</a:t>
            </a:r>
            <a:endParaRPr sz="1300" b="1"/>
          </a:p>
        </p:txBody>
      </p:sp>
      <p:sp>
        <p:nvSpPr>
          <p:cNvPr id="395" name="Google Shape;395;p30"/>
          <p:cNvSpPr txBox="1"/>
          <p:nvPr/>
        </p:nvSpPr>
        <p:spPr>
          <a:xfrm>
            <a:off x="1089384" y="3117944"/>
            <a:ext cx="1814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Caramel </a:t>
            </a:r>
            <a:endParaRPr sz="1300" b="1"/>
          </a:p>
        </p:txBody>
      </p:sp>
      <p:sp>
        <p:nvSpPr>
          <p:cNvPr id="396" name="Google Shape;396;p30"/>
          <p:cNvSpPr txBox="1"/>
          <p:nvPr/>
        </p:nvSpPr>
        <p:spPr>
          <a:xfrm>
            <a:off x="1170929" y="2642661"/>
            <a:ext cx="1814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Vanilla</a:t>
            </a:r>
            <a:endParaRPr sz="1300" b="1"/>
          </a:p>
        </p:txBody>
      </p:sp>
      <p:sp>
        <p:nvSpPr>
          <p:cNvPr id="397" name="Google Shape;397;p30"/>
          <p:cNvSpPr txBox="1"/>
          <p:nvPr/>
        </p:nvSpPr>
        <p:spPr>
          <a:xfrm>
            <a:off x="1252474" y="2167378"/>
            <a:ext cx="1814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Cream</a:t>
            </a:r>
            <a:r>
              <a:rPr lang="en" sz="1300" b="1" i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300" b="1"/>
          </a:p>
        </p:txBody>
      </p:sp>
      <p:sp>
        <p:nvSpPr>
          <p:cNvPr id="398" name="Google Shape;398;p30"/>
          <p:cNvSpPr txBox="1"/>
          <p:nvPr/>
        </p:nvSpPr>
        <p:spPr>
          <a:xfrm>
            <a:off x="1334020" y="1692094"/>
            <a:ext cx="1814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Espresso</a:t>
            </a:r>
            <a:endParaRPr sz="1300" b="1"/>
          </a:p>
        </p:txBody>
      </p:sp>
      <p:sp>
        <p:nvSpPr>
          <p:cNvPr id="399" name="Google Shape;399;p30"/>
          <p:cNvSpPr txBox="1"/>
          <p:nvPr/>
        </p:nvSpPr>
        <p:spPr>
          <a:xfrm>
            <a:off x="1415563" y="1216811"/>
            <a:ext cx="1814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Milk</a:t>
            </a:r>
            <a:endParaRPr sz="1300" b="1"/>
          </a:p>
        </p:txBody>
      </p:sp>
      <p:grpSp>
        <p:nvGrpSpPr>
          <p:cNvPr id="400" name="Google Shape;400;p30"/>
          <p:cNvGrpSpPr/>
          <p:nvPr/>
        </p:nvGrpSpPr>
        <p:grpSpPr>
          <a:xfrm>
            <a:off x="2889025" y="731652"/>
            <a:ext cx="607725" cy="4237229"/>
            <a:chOff x="3890450" y="1502537"/>
            <a:chExt cx="810300" cy="4464000"/>
          </a:xfrm>
        </p:grpSpPr>
        <p:cxnSp>
          <p:nvCxnSpPr>
            <p:cNvPr id="401" name="Google Shape;401;p30"/>
            <p:cNvCxnSpPr/>
            <p:nvPr/>
          </p:nvCxnSpPr>
          <p:spPr>
            <a:xfrm flipH="1">
              <a:off x="3890450" y="1502537"/>
              <a:ext cx="810300" cy="4464000"/>
            </a:xfrm>
            <a:prstGeom prst="straightConnector1">
              <a:avLst/>
            </a:prstGeom>
            <a:noFill/>
            <a:ln w="25400" cap="flat" cmpd="sng">
              <a:solidFill>
                <a:srgbClr val="CB9032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sp>
          <p:nvSpPr>
            <p:cNvPr id="402" name="Google Shape;402;p30"/>
            <p:cNvSpPr/>
            <p:nvPr/>
          </p:nvSpPr>
          <p:spPr>
            <a:xfrm>
              <a:off x="4556563" y="2072939"/>
              <a:ext cx="74400" cy="74400"/>
            </a:xfrm>
            <a:prstGeom prst="ellipse">
              <a:avLst/>
            </a:pr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443670" y="2711942"/>
              <a:ext cx="74400" cy="74400"/>
            </a:xfrm>
            <a:prstGeom prst="ellipse">
              <a:avLst/>
            </a:pr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319779" y="3342873"/>
              <a:ext cx="74400" cy="74400"/>
            </a:xfrm>
            <a:prstGeom prst="ellipse">
              <a:avLst/>
            </a:pr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212752" y="3950002"/>
              <a:ext cx="74400" cy="74400"/>
            </a:xfrm>
            <a:prstGeom prst="ellipse">
              <a:avLst/>
            </a:pr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113045" y="4533701"/>
              <a:ext cx="74400" cy="74400"/>
            </a:xfrm>
            <a:prstGeom prst="ellipse">
              <a:avLst/>
            </a:pr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3977713" y="5243557"/>
              <a:ext cx="74400" cy="74400"/>
            </a:xfrm>
            <a:prstGeom prst="ellipse">
              <a:avLst/>
            </a:prstGeom>
            <a:solidFill>
              <a:srgbClr val="CB90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30"/>
          <p:cNvSpPr txBox="1"/>
          <p:nvPr/>
        </p:nvSpPr>
        <p:spPr>
          <a:xfrm>
            <a:off x="425475" y="198525"/>
            <a:ext cx="3631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Our Top 10 ingredients </a:t>
            </a:r>
            <a:r>
              <a:rPr lang="en" sz="17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(top to bottom)</a:t>
            </a:r>
            <a:endParaRPr sz="1200">
              <a:solidFill>
                <a:srgbClr val="02754B"/>
              </a:solidFill>
            </a:endParaRPr>
          </a:p>
        </p:txBody>
      </p:sp>
      <p:sp>
        <p:nvSpPr>
          <p:cNvPr id="409" name="Google Shape;409;p30"/>
          <p:cNvSpPr txBox="1"/>
          <p:nvPr/>
        </p:nvSpPr>
        <p:spPr>
          <a:xfrm>
            <a:off x="485898" y="795849"/>
            <a:ext cx="1750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30"/>
          <p:cNvSpPr txBox="1"/>
          <p:nvPr/>
        </p:nvSpPr>
        <p:spPr>
          <a:xfrm>
            <a:off x="1572000" y="7499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Coffee</a:t>
            </a:r>
            <a:endParaRPr sz="1600" b="1"/>
          </a:p>
        </p:txBody>
      </p:sp>
      <p:sp>
        <p:nvSpPr>
          <p:cNvPr id="411" name="Google Shape;411;p30"/>
          <p:cNvSpPr txBox="1"/>
          <p:nvPr/>
        </p:nvSpPr>
        <p:spPr>
          <a:xfrm>
            <a:off x="703898" y="4780044"/>
            <a:ext cx="1814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Cinnamon</a:t>
            </a:r>
            <a:endParaRPr sz="13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/>
          <p:nvPr/>
        </p:nvSpPr>
        <p:spPr>
          <a:xfrm>
            <a:off x="485891" y="3489800"/>
            <a:ext cx="1321065" cy="721335"/>
          </a:xfrm>
          <a:prstGeom prst="roundRect">
            <a:avLst>
              <a:gd name="adj" fmla="val 7437"/>
            </a:avLst>
          </a:prstGeom>
          <a:solidFill>
            <a:srgbClr val="ECEAE9"/>
          </a:solidFill>
          <a:ln w="9525" cap="flat" cmpd="sng">
            <a:solidFill>
              <a:srgbClr val="B5A8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38100" dir="5400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31"/>
          <p:cNvGrpSpPr/>
          <p:nvPr/>
        </p:nvGrpSpPr>
        <p:grpSpPr>
          <a:xfrm>
            <a:off x="485891" y="1707443"/>
            <a:ext cx="1321065" cy="721335"/>
            <a:chOff x="2856600" y="1183319"/>
            <a:chExt cx="1196400" cy="570000"/>
          </a:xfrm>
        </p:grpSpPr>
        <p:sp>
          <p:nvSpPr>
            <p:cNvPr id="418" name="Google Shape;418;p31"/>
            <p:cNvSpPr/>
            <p:nvPr/>
          </p:nvSpPr>
          <p:spPr>
            <a:xfrm>
              <a:off x="2856600" y="1183319"/>
              <a:ext cx="1196400" cy="570000"/>
            </a:xfrm>
            <a:prstGeom prst="roundRect">
              <a:avLst>
                <a:gd name="adj" fmla="val 7437"/>
              </a:avLst>
            </a:prstGeom>
            <a:solidFill>
              <a:srgbClr val="ECEAE9"/>
            </a:solidFill>
            <a:ln w="9525" cap="flat" cmpd="sng">
              <a:solidFill>
                <a:srgbClr val="B5A8A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27000" dist="38100" dir="5400000" algn="t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 txBox="1"/>
            <p:nvPr/>
          </p:nvSpPr>
          <p:spPr>
            <a:xfrm>
              <a:off x="2879094" y="1355819"/>
              <a:ext cx="1151400" cy="2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 Medium"/>
                  <a:ea typeface="Inter Medium"/>
                  <a:cs typeface="Inter Medium"/>
                  <a:sym typeface="Inter Medium"/>
                </a:rPr>
                <a:t>Seattle</a:t>
              </a:r>
              <a:endPara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420" name="Google Shape;420;p31"/>
          <p:cNvSpPr/>
          <p:nvPr/>
        </p:nvSpPr>
        <p:spPr>
          <a:xfrm>
            <a:off x="485891" y="2605232"/>
            <a:ext cx="1321065" cy="721335"/>
          </a:xfrm>
          <a:prstGeom prst="roundRect">
            <a:avLst>
              <a:gd name="adj" fmla="val 7437"/>
            </a:avLst>
          </a:prstGeom>
          <a:solidFill>
            <a:srgbClr val="ECEAE9"/>
          </a:solidFill>
          <a:ln w="9525" cap="flat" cmpd="sng">
            <a:solidFill>
              <a:srgbClr val="B5A8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38100" dir="5400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1"/>
          <p:cNvSpPr txBox="1"/>
          <p:nvPr/>
        </p:nvSpPr>
        <p:spPr>
          <a:xfrm>
            <a:off x="303150" y="279425"/>
            <a:ext cx="85377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" sz="28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Locations where Oleato is launched in the US</a:t>
            </a:r>
            <a:endParaRPr sz="28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422" name="Google Shape;422;p31"/>
          <p:cNvPicPr preferRelativeResize="0"/>
          <p:nvPr/>
        </p:nvPicPr>
        <p:blipFill rotWithShape="1">
          <a:blip r:embed="rId3">
            <a:alphaModFix/>
          </a:blip>
          <a:srcRect l="8875" t="9340" r="7867" b="36944"/>
          <a:stretch/>
        </p:blipFill>
        <p:spPr>
          <a:xfrm>
            <a:off x="2369700" y="964325"/>
            <a:ext cx="5755075" cy="39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1"/>
          <p:cNvSpPr txBox="1"/>
          <p:nvPr/>
        </p:nvSpPr>
        <p:spPr>
          <a:xfrm>
            <a:off x="510729" y="2816930"/>
            <a:ext cx="1271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Chicago</a:t>
            </a:r>
            <a:endParaRPr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24" name="Google Shape;424;p31"/>
          <p:cNvSpPr txBox="1"/>
          <p:nvPr/>
        </p:nvSpPr>
        <p:spPr>
          <a:xfrm>
            <a:off x="485904" y="3708117"/>
            <a:ext cx="1271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New York</a:t>
            </a:r>
            <a:endParaRPr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3F609"/>
            </a:gs>
          </a:gsLst>
          <a:lin ang="5400012" scaled="0"/>
        </a:gra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-971925" y="0"/>
            <a:ext cx="3036000" cy="5394600"/>
          </a:xfrm>
          <a:prstGeom prst="rect">
            <a:avLst/>
          </a:prstGeom>
          <a:solidFill>
            <a:srgbClr val="E5E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/>
          <p:nvPr/>
        </p:nvSpPr>
        <p:spPr>
          <a:xfrm>
            <a:off x="1124875" y="0"/>
            <a:ext cx="972312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7051675" y="1323975"/>
                </a:moveTo>
                <a:cubicBezTo>
                  <a:pt x="5889102" y="1323975"/>
                  <a:pt x="4946650" y="2266427"/>
                  <a:pt x="4946650" y="3429000"/>
                </a:cubicBezTo>
                <a:cubicBezTo>
                  <a:pt x="4946650" y="4591573"/>
                  <a:pt x="5889102" y="5534025"/>
                  <a:pt x="7051675" y="5534025"/>
                </a:cubicBezTo>
                <a:cubicBezTo>
                  <a:pt x="8214248" y="5534025"/>
                  <a:pt x="9156700" y="4591573"/>
                  <a:pt x="9156700" y="3429000"/>
                </a:cubicBezTo>
                <a:cubicBezTo>
                  <a:pt x="9156700" y="2266427"/>
                  <a:pt x="8214248" y="1323975"/>
                  <a:pt x="7051675" y="132397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ECEAE9"/>
              </a:gs>
              <a:gs pos="80000">
                <a:srgbClr val="DFDAD9"/>
              </a:gs>
              <a:gs pos="100000">
                <a:srgbClr val="ECEAE9"/>
              </a:gs>
            </a:gsLst>
            <a:lin ang="5400012" scaled="0"/>
          </a:gradFill>
          <a:ln>
            <a:noFill/>
          </a:ln>
          <a:effectLst>
            <a:outerShdw blurRad="63500" sx="98000" sy="98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150" y="1713975"/>
            <a:ext cx="1917575" cy="3267200"/>
          </a:xfrm>
          <a:prstGeom prst="rect">
            <a:avLst/>
          </a:prstGeom>
          <a:noFill/>
          <a:ln>
            <a:noFill/>
          </a:ln>
          <a:effectLst>
            <a:outerShdw blurRad="63500" sx="98000" sy="98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32" name="Google Shape;432;p32"/>
          <p:cNvSpPr txBox="1"/>
          <p:nvPr/>
        </p:nvSpPr>
        <p:spPr>
          <a:xfrm>
            <a:off x="476775" y="316725"/>
            <a:ext cx="4291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Our recommendation on Oleoto?</a:t>
            </a:r>
            <a:endParaRPr sz="1500"/>
          </a:p>
        </p:txBody>
      </p:sp>
      <p:sp>
        <p:nvSpPr>
          <p:cNvPr id="433" name="Google Shape;433;p32"/>
          <p:cNvSpPr txBox="1"/>
          <p:nvPr/>
        </p:nvSpPr>
        <p:spPr>
          <a:xfrm>
            <a:off x="0" y="1240125"/>
            <a:ext cx="4859700" cy="3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After our analysis, the percentage positive response received was about </a:t>
            </a:r>
            <a:r>
              <a:rPr lang="en" sz="2000" b="1">
                <a:solidFill>
                  <a:srgbClr val="02754B"/>
                </a:solidFill>
                <a:latin typeface="Inter"/>
                <a:ea typeface="Inter"/>
                <a:cs typeface="Inter"/>
                <a:sym typeface="Inter"/>
              </a:rPr>
              <a:t>70%</a:t>
            </a:r>
            <a:r>
              <a:rPr lang="en"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from the selected locations. </a:t>
            </a:r>
            <a:endParaRPr sz="18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Overall, this score is a good estimate for the drinks success. </a:t>
            </a:r>
            <a:endParaRPr sz="18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Thus, we recommend Starbucks</a:t>
            </a:r>
            <a:r>
              <a:rPr lang="en" sz="2000" b="1">
                <a:solidFill>
                  <a:srgbClr val="02754B"/>
                </a:solidFill>
                <a:latin typeface="Inter"/>
                <a:ea typeface="Inter"/>
                <a:cs typeface="Inter"/>
                <a:sym typeface="Inter"/>
              </a:rPr>
              <a:t> to continue</a:t>
            </a:r>
            <a:r>
              <a:rPr lang="en"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their latest olive oil-based drink and potentially</a:t>
            </a:r>
            <a:r>
              <a:rPr lang="en" sz="2000" b="1">
                <a:solidFill>
                  <a:srgbClr val="02754B"/>
                </a:solidFill>
                <a:latin typeface="Inter"/>
                <a:ea typeface="Inter"/>
                <a:cs typeface="Inter"/>
                <a:sym typeface="Inter"/>
              </a:rPr>
              <a:t> launch in all other locations worldwide</a:t>
            </a:r>
            <a:r>
              <a:rPr lang="en"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0114" y="347099"/>
            <a:ext cx="4263771" cy="4247802"/>
          </a:xfrm>
          <a:prstGeom prst="rect">
            <a:avLst/>
          </a:prstGeom>
          <a:noFill/>
          <a:ln>
            <a:noFill/>
          </a:ln>
          <a:effectLst>
            <a:reflection endPos="3000" dist="542925" dir="5400000" fadeDir="5400012" sy="-100000" algn="bl" rotWithShape="0"/>
          </a:effectLst>
        </p:spPr>
      </p:pic>
      <p:sp>
        <p:nvSpPr>
          <p:cNvPr id="439" name="Google Shape;439;p33"/>
          <p:cNvSpPr txBox="1"/>
          <p:nvPr/>
        </p:nvSpPr>
        <p:spPr>
          <a:xfrm>
            <a:off x="2446800" y="577675"/>
            <a:ext cx="4250400" cy="21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It’s not just coffee, it’s </a:t>
            </a:r>
            <a:r>
              <a:rPr lang="en" sz="37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Starbucks</a:t>
            </a:r>
            <a:endParaRPr sz="37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Thank You</a:t>
            </a:r>
            <a:endParaRPr sz="37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7"/>
          <p:cNvGrpSpPr/>
          <p:nvPr/>
        </p:nvGrpSpPr>
        <p:grpSpPr>
          <a:xfrm>
            <a:off x="159326" y="173546"/>
            <a:ext cx="1041835" cy="1060277"/>
            <a:chOff x="4276278" y="1615753"/>
            <a:chExt cx="3642778" cy="3628601"/>
          </a:xfrm>
        </p:grpSpPr>
        <p:sp>
          <p:nvSpPr>
            <p:cNvPr id="79" name="Google Shape;79;p17"/>
            <p:cNvSpPr/>
            <p:nvPr/>
          </p:nvSpPr>
          <p:spPr>
            <a:xfrm>
              <a:off x="4276278" y="1615753"/>
              <a:ext cx="3642778" cy="3628601"/>
            </a:xfrm>
            <a:custGeom>
              <a:avLst/>
              <a:gdLst/>
              <a:ahLst/>
              <a:cxnLst/>
              <a:rect l="l" t="t" r="r" b="b"/>
              <a:pathLst>
                <a:path w="3642778" h="3628601" extrusionOk="0">
                  <a:moveTo>
                    <a:pt x="3642779" y="1982233"/>
                  </a:moveTo>
                  <a:cubicBezTo>
                    <a:pt x="3640666" y="1999752"/>
                    <a:pt x="3638007" y="2017203"/>
                    <a:pt x="3636508" y="2034722"/>
                  </a:cubicBezTo>
                  <a:cubicBezTo>
                    <a:pt x="3634667" y="2056126"/>
                    <a:pt x="3634804" y="2055922"/>
                    <a:pt x="3613467" y="2057762"/>
                  </a:cubicBezTo>
                  <a:cubicBezTo>
                    <a:pt x="3549867" y="2063147"/>
                    <a:pt x="3490971" y="2047878"/>
                    <a:pt x="3435483" y="2017885"/>
                  </a:cubicBezTo>
                  <a:cubicBezTo>
                    <a:pt x="3395878" y="1996480"/>
                    <a:pt x="3356751" y="1974189"/>
                    <a:pt x="3316941" y="1953194"/>
                  </a:cubicBezTo>
                  <a:cubicBezTo>
                    <a:pt x="3268815" y="1927768"/>
                    <a:pt x="3217145" y="1914884"/>
                    <a:pt x="3162816" y="1912635"/>
                  </a:cubicBezTo>
                  <a:cubicBezTo>
                    <a:pt x="3156340" y="1912362"/>
                    <a:pt x="3149864" y="1912635"/>
                    <a:pt x="3141616" y="1912635"/>
                  </a:cubicBezTo>
                  <a:cubicBezTo>
                    <a:pt x="3152318" y="1960215"/>
                    <a:pt x="3162543" y="2005683"/>
                    <a:pt x="3172495" y="2050059"/>
                  </a:cubicBezTo>
                  <a:cubicBezTo>
                    <a:pt x="3198194" y="2054831"/>
                    <a:pt x="3223757" y="2058171"/>
                    <a:pt x="3248569" y="2064511"/>
                  </a:cubicBezTo>
                  <a:cubicBezTo>
                    <a:pt x="3296218" y="2076713"/>
                    <a:pt x="3337255" y="2103366"/>
                    <a:pt x="3378973" y="2128111"/>
                  </a:cubicBezTo>
                  <a:cubicBezTo>
                    <a:pt x="3426962" y="2156536"/>
                    <a:pt x="3475702" y="2183530"/>
                    <a:pt x="3532144" y="2190961"/>
                  </a:cubicBezTo>
                  <a:cubicBezTo>
                    <a:pt x="3550072" y="2193346"/>
                    <a:pt x="3568409" y="2192937"/>
                    <a:pt x="3586610" y="2193619"/>
                  </a:cubicBezTo>
                  <a:cubicBezTo>
                    <a:pt x="3594653" y="2193892"/>
                    <a:pt x="3602697" y="2193619"/>
                    <a:pt x="3612854" y="2193619"/>
                  </a:cubicBezTo>
                  <a:cubicBezTo>
                    <a:pt x="3601129" y="2239632"/>
                    <a:pt x="3589813" y="2285099"/>
                    <a:pt x="3577475" y="2330362"/>
                  </a:cubicBezTo>
                  <a:cubicBezTo>
                    <a:pt x="3576521" y="2333838"/>
                    <a:pt x="3568273" y="2337042"/>
                    <a:pt x="3563297" y="2337315"/>
                  </a:cubicBezTo>
                  <a:cubicBezTo>
                    <a:pt x="3514898" y="2339837"/>
                    <a:pt x="3472021" y="2323068"/>
                    <a:pt x="3431598" y="2298255"/>
                  </a:cubicBezTo>
                  <a:cubicBezTo>
                    <a:pt x="3399287" y="2278419"/>
                    <a:pt x="3367453" y="2257628"/>
                    <a:pt x="3334460" y="2239018"/>
                  </a:cubicBezTo>
                  <a:cubicBezTo>
                    <a:pt x="3292810" y="2215569"/>
                    <a:pt x="3247956" y="2202344"/>
                    <a:pt x="3199626" y="2203503"/>
                  </a:cubicBezTo>
                  <a:cubicBezTo>
                    <a:pt x="3197581" y="2203503"/>
                    <a:pt x="3195604" y="2203503"/>
                    <a:pt x="3193559" y="2203776"/>
                  </a:cubicBezTo>
                  <a:cubicBezTo>
                    <a:pt x="3192673" y="2203912"/>
                    <a:pt x="3191786" y="2204526"/>
                    <a:pt x="3190082" y="2205276"/>
                  </a:cubicBezTo>
                  <a:lnTo>
                    <a:pt x="3190082" y="2324431"/>
                  </a:lnTo>
                  <a:cubicBezTo>
                    <a:pt x="3207669" y="2326749"/>
                    <a:pt x="3224779" y="2327908"/>
                    <a:pt x="3241412" y="2331316"/>
                  </a:cubicBezTo>
                  <a:cubicBezTo>
                    <a:pt x="3282380" y="2339769"/>
                    <a:pt x="3317418" y="2360969"/>
                    <a:pt x="3351502" y="2384077"/>
                  </a:cubicBezTo>
                  <a:cubicBezTo>
                    <a:pt x="3368680" y="2395734"/>
                    <a:pt x="3385790" y="2407527"/>
                    <a:pt x="3403308" y="2418638"/>
                  </a:cubicBezTo>
                  <a:cubicBezTo>
                    <a:pt x="3442436" y="2443451"/>
                    <a:pt x="3484155" y="2460356"/>
                    <a:pt x="3533984" y="2457425"/>
                  </a:cubicBezTo>
                  <a:cubicBezTo>
                    <a:pt x="3531871" y="2463901"/>
                    <a:pt x="3530644" y="2468605"/>
                    <a:pt x="3528804" y="2473035"/>
                  </a:cubicBezTo>
                  <a:cubicBezTo>
                    <a:pt x="3513125" y="2510868"/>
                    <a:pt x="3496834" y="2548496"/>
                    <a:pt x="3481837" y="2586601"/>
                  </a:cubicBezTo>
                  <a:cubicBezTo>
                    <a:pt x="3476997" y="2598940"/>
                    <a:pt x="3470589" y="2600371"/>
                    <a:pt x="3458728" y="2597644"/>
                  </a:cubicBezTo>
                  <a:cubicBezTo>
                    <a:pt x="3425463" y="2589942"/>
                    <a:pt x="3400036" y="2569287"/>
                    <a:pt x="3373315" y="2550064"/>
                  </a:cubicBezTo>
                  <a:cubicBezTo>
                    <a:pt x="3342981" y="2528319"/>
                    <a:pt x="3312510" y="2506369"/>
                    <a:pt x="3279926" y="2488441"/>
                  </a:cubicBezTo>
                  <a:cubicBezTo>
                    <a:pt x="3252660" y="2473376"/>
                    <a:pt x="3221166" y="2470922"/>
                    <a:pt x="3189878" y="2471536"/>
                  </a:cubicBezTo>
                  <a:cubicBezTo>
                    <a:pt x="3181152" y="2471672"/>
                    <a:pt x="3177880" y="2474331"/>
                    <a:pt x="3176449" y="2483465"/>
                  </a:cubicBezTo>
                  <a:cubicBezTo>
                    <a:pt x="3171814" y="2513867"/>
                    <a:pt x="3165883" y="2544133"/>
                    <a:pt x="3160430" y="2574400"/>
                  </a:cubicBezTo>
                  <a:cubicBezTo>
                    <a:pt x="3178221" y="2576444"/>
                    <a:pt x="3195945" y="2577331"/>
                    <a:pt x="3213123" y="2580739"/>
                  </a:cubicBezTo>
                  <a:cubicBezTo>
                    <a:pt x="3255045" y="2589055"/>
                    <a:pt x="3286675" y="2615368"/>
                    <a:pt x="3317895" y="2642294"/>
                  </a:cubicBezTo>
                  <a:cubicBezTo>
                    <a:pt x="3333642" y="2655791"/>
                    <a:pt x="3349184" y="2669970"/>
                    <a:pt x="3366635" y="2680876"/>
                  </a:cubicBezTo>
                  <a:cubicBezTo>
                    <a:pt x="3383540" y="2691306"/>
                    <a:pt x="3402831" y="2697918"/>
                    <a:pt x="3422668" y="2706916"/>
                  </a:cubicBezTo>
                  <a:cubicBezTo>
                    <a:pt x="3397991" y="2748021"/>
                    <a:pt x="3372429" y="2790557"/>
                    <a:pt x="3345298" y="2835752"/>
                  </a:cubicBezTo>
                  <a:cubicBezTo>
                    <a:pt x="3328529" y="2822050"/>
                    <a:pt x="3313669" y="2810121"/>
                    <a:pt x="3299013" y="2797987"/>
                  </a:cubicBezTo>
                  <a:cubicBezTo>
                    <a:pt x="3274882" y="2777946"/>
                    <a:pt x="3251637" y="2756678"/>
                    <a:pt x="3226552" y="2738000"/>
                  </a:cubicBezTo>
                  <a:cubicBezTo>
                    <a:pt x="3198535" y="2717073"/>
                    <a:pt x="3165679" y="2706712"/>
                    <a:pt x="3129959" y="2703099"/>
                  </a:cubicBezTo>
                  <a:cubicBezTo>
                    <a:pt x="3139639" y="2667447"/>
                    <a:pt x="3148909" y="2633228"/>
                    <a:pt x="3157839" y="2600371"/>
                  </a:cubicBezTo>
                  <a:cubicBezTo>
                    <a:pt x="3123347" y="2594918"/>
                    <a:pt x="3091172" y="2591714"/>
                    <a:pt x="3059815" y="2584556"/>
                  </a:cubicBezTo>
                  <a:cubicBezTo>
                    <a:pt x="2985309" y="2567515"/>
                    <a:pt x="2920346" y="2531318"/>
                    <a:pt x="2862813" y="2481488"/>
                  </a:cubicBezTo>
                  <a:cubicBezTo>
                    <a:pt x="2859404" y="2478557"/>
                    <a:pt x="2855587" y="2473240"/>
                    <a:pt x="2855928" y="2469422"/>
                  </a:cubicBezTo>
                  <a:cubicBezTo>
                    <a:pt x="2862676" y="2393484"/>
                    <a:pt x="2828525" y="2331725"/>
                    <a:pt x="2786602" y="2273511"/>
                  </a:cubicBezTo>
                  <a:cubicBezTo>
                    <a:pt x="2746997" y="2218500"/>
                    <a:pt x="2704529" y="2165466"/>
                    <a:pt x="2664243" y="2110864"/>
                  </a:cubicBezTo>
                  <a:cubicBezTo>
                    <a:pt x="2643520" y="2082780"/>
                    <a:pt x="2624910" y="2052991"/>
                    <a:pt x="2618298" y="2017748"/>
                  </a:cubicBezTo>
                  <a:cubicBezTo>
                    <a:pt x="2611140" y="1980052"/>
                    <a:pt x="2618025" y="1942969"/>
                    <a:pt x="2626546" y="1906636"/>
                  </a:cubicBezTo>
                  <a:cubicBezTo>
                    <a:pt x="2640248" y="1848149"/>
                    <a:pt x="2658994" y="1790820"/>
                    <a:pt x="2671332" y="1732061"/>
                  </a:cubicBezTo>
                  <a:cubicBezTo>
                    <a:pt x="2713936" y="1528719"/>
                    <a:pt x="2655176" y="1354484"/>
                    <a:pt x="2514616" y="1205335"/>
                  </a:cubicBezTo>
                  <a:cubicBezTo>
                    <a:pt x="2498392" y="1188088"/>
                    <a:pt x="2478283" y="1174523"/>
                    <a:pt x="2460014" y="1159254"/>
                  </a:cubicBezTo>
                  <a:cubicBezTo>
                    <a:pt x="2458651" y="1160617"/>
                    <a:pt x="2457356" y="1161981"/>
                    <a:pt x="2455992" y="1163344"/>
                  </a:cubicBezTo>
                  <a:cubicBezTo>
                    <a:pt x="2461446" y="1170774"/>
                    <a:pt x="2466899" y="1178341"/>
                    <a:pt x="2472421" y="1185703"/>
                  </a:cubicBezTo>
                  <a:cubicBezTo>
                    <a:pt x="2531181" y="1264163"/>
                    <a:pt x="2578148" y="1348622"/>
                    <a:pt x="2601188" y="1444737"/>
                  </a:cubicBezTo>
                  <a:cubicBezTo>
                    <a:pt x="2625319" y="1545215"/>
                    <a:pt x="2617753" y="1644398"/>
                    <a:pt x="2588373" y="1742831"/>
                  </a:cubicBezTo>
                  <a:cubicBezTo>
                    <a:pt x="2572353" y="1796546"/>
                    <a:pt x="2556743" y="1850398"/>
                    <a:pt x="2543587" y="1904864"/>
                  </a:cubicBezTo>
                  <a:cubicBezTo>
                    <a:pt x="2522319" y="1992731"/>
                    <a:pt x="2536430" y="2074395"/>
                    <a:pt x="2591781" y="2147674"/>
                  </a:cubicBezTo>
                  <a:cubicBezTo>
                    <a:pt x="2632954" y="2202208"/>
                    <a:pt x="2673854" y="2256946"/>
                    <a:pt x="2713868" y="2312434"/>
                  </a:cubicBezTo>
                  <a:cubicBezTo>
                    <a:pt x="2737658" y="2345427"/>
                    <a:pt x="2756745" y="2381282"/>
                    <a:pt x="2766016" y="2421297"/>
                  </a:cubicBezTo>
                  <a:cubicBezTo>
                    <a:pt x="2777604" y="2471263"/>
                    <a:pt x="2770924" y="2520548"/>
                    <a:pt x="2752314" y="2567174"/>
                  </a:cubicBezTo>
                  <a:cubicBezTo>
                    <a:pt x="2733023" y="2615436"/>
                    <a:pt x="2709642" y="2662130"/>
                    <a:pt x="2687351" y="2709165"/>
                  </a:cubicBezTo>
                  <a:cubicBezTo>
                    <a:pt x="2683125" y="2718027"/>
                    <a:pt x="2683602" y="2723140"/>
                    <a:pt x="2690828" y="2729888"/>
                  </a:cubicBezTo>
                  <a:cubicBezTo>
                    <a:pt x="2768674" y="2802009"/>
                    <a:pt x="2856678" y="2855861"/>
                    <a:pt x="2961519" y="2878220"/>
                  </a:cubicBezTo>
                  <a:cubicBezTo>
                    <a:pt x="2983468" y="2882923"/>
                    <a:pt x="3006577" y="2883196"/>
                    <a:pt x="3029208" y="2883537"/>
                  </a:cubicBezTo>
                  <a:cubicBezTo>
                    <a:pt x="3051908" y="2883877"/>
                    <a:pt x="3066837" y="2870789"/>
                    <a:pt x="3075698" y="2850476"/>
                  </a:cubicBezTo>
                  <a:cubicBezTo>
                    <a:pt x="3081560" y="2837047"/>
                    <a:pt x="3088514" y="2823891"/>
                    <a:pt x="3092399" y="2809848"/>
                  </a:cubicBezTo>
                  <a:cubicBezTo>
                    <a:pt x="3096625" y="2794579"/>
                    <a:pt x="3105624" y="2793215"/>
                    <a:pt x="3118507" y="2795942"/>
                  </a:cubicBezTo>
                  <a:cubicBezTo>
                    <a:pt x="3147887" y="2802145"/>
                    <a:pt x="3174268" y="2814620"/>
                    <a:pt x="3196558" y="2834525"/>
                  </a:cubicBezTo>
                  <a:cubicBezTo>
                    <a:pt x="3218099" y="2853748"/>
                    <a:pt x="3238344" y="2874402"/>
                    <a:pt x="3259204" y="2894307"/>
                  </a:cubicBezTo>
                  <a:cubicBezTo>
                    <a:pt x="3267997" y="2902692"/>
                    <a:pt x="3277063" y="2910735"/>
                    <a:pt x="3288311" y="2921028"/>
                  </a:cubicBezTo>
                  <a:cubicBezTo>
                    <a:pt x="3259340" y="2957021"/>
                    <a:pt x="3229960" y="2993422"/>
                    <a:pt x="3199353" y="3031391"/>
                  </a:cubicBezTo>
                  <a:cubicBezTo>
                    <a:pt x="3153886" y="2980879"/>
                    <a:pt x="3113803" y="2925936"/>
                    <a:pt x="3043660" y="2906577"/>
                  </a:cubicBezTo>
                  <a:cubicBezTo>
                    <a:pt x="3030163" y="2930776"/>
                    <a:pt x="3016734" y="2954771"/>
                    <a:pt x="3002146" y="2980879"/>
                  </a:cubicBezTo>
                  <a:cubicBezTo>
                    <a:pt x="3063428" y="3001465"/>
                    <a:pt x="3098261" y="3050409"/>
                    <a:pt x="3136708" y="3098808"/>
                  </a:cubicBezTo>
                  <a:cubicBezTo>
                    <a:pt x="3101602" y="3132209"/>
                    <a:pt x="3066905" y="3165270"/>
                    <a:pt x="3031458" y="3199081"/>
                  </a:cubicBezTo>
                  <a:cubicBezTo>
                    <a:pt x="3002214" y="3157840"/>
                    <a:pt x="2972562" y="3119599"/>
                    <a:pt x="2929753" y="3091105"/>
                  </a:cubicBezTo>
                  <a:cubicBezTo>
                    <a:pt x="2913938" y="3111487"/>
                    <a:pt x="2898532" y="3131323"/>
                    <a:pt x="2882104" y="3152592"/>
                  </a:cubicBezTo>
                  <a:cubicBezTo>
                    <a:pt x="2917823" y="3179995"/>
                    <a:pt x="2944477" y="3214351"/>
                    <a:pt x="2967176" y="3254842"/>
                  </a:cubicBezTo>
                  <a:cubicBezTo>
                    <a:pt x="2924095" y="3286471"/>
                    <a:pt x="2881491" y="3317828"/>
                    <a:pt x="2836569" y="3350821"/>
                  </a:cubicBezTo>
                  <a:cubicBezTo>
                    <a:pt x="2819936" y="3252183"/>
                    <a:pt x="2757427" y="3182108"/>
                    <a:pt x="2704461" y="3106783"/>
                  </a:cubicBezTo>
                  <a:cubicBezTo>
                    <a:pt x="2676172" y="3066565"/>
                    <a:pt x="2648837" y="3025869"/>
                    <a:pt x="2632000" y="2979175"/>
                  </a:cubicBezTo>
                  <a:cubicBezTo>
                    <a:pt x="2615776" y="2934253"/>
                    <a:pt x="2612299" y="2888581"/>
                    <a:pt x="2623342" y="2841955"/>
                  </a:cubicBezTo>
                  <a:cubicBezTo>
                    <a:pt x="2624092" y="2838683"/>
                    <a:pt x="2624092" y="2835206"/>
                    <a:pt x="2624978" y="2827231"/>
                  </a:cubicBezTo>
                  <a:cubicBezTo>
                    <a:pt x="2619798" y="2834252"/>
                    <a:pt x="2616935" y="2837524"/>
                    <a:pt x="2614753" y="2841137"/>
                  </a:cubicBezTo>
                  <a:cubicBezTo>
                    <a:pt x="2568468" y="2916870"/>
                    <a:pt x="2562537" y="2996012"/>
                    <a:pt x="2601393" y="3075563"/>
                  </a:cubicBezTo>
                  <a:cubicBezTo>
                    <a:pt x="2626887" y="3127710"/>
                    <a:pt x="2657698" y="3177268"/>
                    <a:pt x="2686806" y="3227643"/>
                  </a:cubicBezTo>
                  <a:cubicBezTo>
                    <a:pt x="2712709" y="3272429"/>
                    <a:pt x="2738136" y="3317146"/>
                    <a:pt x="2749519" y="3368408"/>
                  </a:cubicBezTo>
                  <a:cubicBezTo>
                    <a:pt x="2756404" y="3399628"/>
                    <a:pt x="2756949" y="3399697"/>
                    <a:pt x="2729819" y="3415102"/>
                  </a:cubicBezTo>
                  <a:cubicBezTo>
                    <a:pt x="2704802" y="3429281"/>
                    <a:pt x="2679512" y="3443051"/>
                    <a:pt x="2652722" y="3457911"/>
                  </a:cubicBezTo>
                  <a:cubicBezTo>
                    <a:pt x="2649791" y="3439506"/>
                    <a:pt x="2647814" y="3423146"/>
                    <a:pt x="2644474" y="3407059"/>
                  </a:cubicBezTo>
                  <a:cubicBezTo>
                    <a:pt x="2632681" y="3350616"/>
                    <a:pt x="2608550" y="3298809"/>
                    <a:pt x="2583124" y="3247548"/>
                  </a:cubicBezTo>
                  <a:cubicBezTo>
                    <a:pt x="2552858" y="3186334"/>
                    <a:pt x="2521705" y="3125529"/>
                    <a:pt x="2492871" y="3063702"/>
                  </a:cubicBezTo>
                  <a:cubicBezTo>
                    <a:pt x="2459469" y="2991990"/>
                    <a:pt x="2462332" y="2919938"/>
                    <a:pt x="2500437" y="2850816"/>
                  </a:cubicBezTo>
                  <a:cubicBezTo>
                    <a:pt x="2531658" y="2794170"/>
                    <a:pt x="2566355" y="2739432"/>
                    <a:pt x="2598325" y="2683126"/>
                  </a:cubicBezTo>
                  <a:cubicBezTo>
                    <a:pt x="2616526" y="2651087"/>
                    <a:pt x="2634113" y="2618435"/>
                    <a:pt x="2648769" y="2584693"/>
                  </a:cubicBezTo>
                  <a:cubicBezTo>
                    <a:pt x="2689191" y="2491917"/>
                    <a:pt x="2682239" y="2401596"/>
                    <a:pt x="2625933" y="2317410"/>
                  </a:cubicBezTo>
                  <a:cubicBezTo>
                    <a:pt x="2591372" y="2265740"/>
                    <a:pt x="2552449" y="2216932"/>
                    <a:pt x="2515638" y="2166761"/>
                  </a:cubicBezTo>
                  <a:cubicBezTo>
                    <a:pt x="2504868" y="2152037"/>
                    <a:pt x="2494779" y="2136904"/>
                    <a:pt x="2484214" y="2122044"/>
                  </a:cubicBezTo>
                  <a:cubicBezTo>
                    <a:pt x="2432679" y="2049173"/>
                    <a:pt x="2428862" y="1969622"/>
                    <a:pt x="2453470" y="1887209"/>
                  </a:cubicBezTo>
                  <a:cubicBezTo>
                    <a:pt x="2468944" y="1835470"/>
                    <a:pt x="2487486" y="1784617"/>
                    <a:pt x="2504664" y="1733356"/>
                  </a:cubicBezTo>
                  <a:cubicBezTo>
                    <a:pt x="2526545" y="1668188"/>
                    <a:pt x="2540656" y="1601180"/>
                    <a:pt x="2538883" y="1532468"/>
                  </a:cubicBezTo>
                  <a:cubicBezTo>
                    <a:pt x="2534521" y="1359869"/>
                    <a:pt x="2466558" y="1217264"/>
                    <a:pt x="2332065" y="1107583"/>
                  </a:cubicBezTo>
                  <a:cubicBezTo>
                    <a:pt x="2323885" y="1100903"/>
                    <a:pt x="2314410" y="1095722"/>
                    <a:pt x="2305480" y="1090064"/>
                  </a:cubicBezTo>
                  <a:cubicBezTo>
                    <a:pt x="2302549" y="1088224"/>
                    <a:pt x="2299208" y="1086997"/>
                    <a:pt x="2293755" y="1087338"/>
                  </a:cubicBezTo>
                  <a:cubicBezTo>
                    <a:pt x="2297436" y="1092655"/>
                    <a:pt x="2300776" y="1098244"/>
                    <a:pt x="2304798" y="1103289"/>
                  </a:cubicBezTo>
                  <a:cubicBezTo>
                    <a:pt x="2364512" y="1177727"/>
                    <a:pt x="2414751" y="1257210"/>
                    <a:pt x="2438269" y="1351144"/>
                  </a:cubicBezTo>
                  <a:cubicBezTo>
                    <a:pt x="2467308" y="1467028"/>
                    <a:pt x="2459810" y="1580526"/>
                    <a:pt x="2418432" y="1692456"/>
                  </a:cubicBezTo>
                  <a:cubicBezTo>
                    <a:pt x="2396006" y="1753056"/>
                    <a:pt x="2374056" y="1813929"/>
                    <a:pt x="2355651" y="1875825"/>
                  </a:cubicBezTo>
                  <a:cubicBezTo>
                    <a:pt x="2321363" y="1990959"/>
                    <a:pt x="2343858" y="2095390"/>
                    <a:pt x="2419728" y="2188984"/>
                  </a:cubicBezTo>
                  <a:cubicBezTo>
                    <a:pt x="2455379" y="2233019"/>
                    <a:pt x="2489326" y="2278555"/>
                    <a:pt x="2522251" y="2324704"/>
                  </a:cubicBezTo>
                  <a:cubicBezTo>
                    <a:pt x="2546518" y="2358719"/>
                    <a:pt x="2563015" y="2396620"/>
                    <a:pt x="2569286" y="2438679"/>
                  </a:cubicBezTo>
                  <a:cubicBezTo>
                    <a:pt x="2575966" y="2483806"/>
                    <a:pt x="2568536" y="2527501"/>
                    <a:pt x="2548972" y="2567174"/>
                  </a:cubicBezTo>
                  <a:cubicBezTo>
                    <a:pt x="2523546" y="2618776"/>
                    <a:pt x="2493212" y="2667925"/>
                    <a:pt x="2464377" y="2717755"/>
                  </a:cubicBezTo>
                  <a:cubicBezTo>
                    <a:pt x="2441337" y="2757564"/>
                    <a:pt x="2415842" y="2796078"/>
                    <a:pt x="2393892" y="2836501"/>
                  </a:cubicBezTo>
                  <a:cubicBezTo>
                    <a:pt x="2344744" y="2927027"/>
                    <a:pt x="2343653" y="3019462"/>
                    <a:pt x="2389461" y="3111555"/>
                  </a:cubicBezTo>
                  <a:cubicBezTo>
                    <a:pt x="2423477" y="3179926"/>
                    <a:pt x="2460014" y="3247071"/>
                    <a:pt x="2494439" y="3315170"/>
                  </a:cubicBezTo>
                  <a:cubicBezTo>
                    <a:pt x="2520342" y="3366431"/>
                    <a:pt x="2539838" y="3420010"/>
                    <a:pt x="2546382" y="3477543"/>
                  </a:cubicBezTo>
                  <a:cubicBezTo>
                    <a:pt x="2546791" y="3481088"/>
                    <a:pt x="2546927" y="3484633"/>
                    <a:pt x="2547609" y="3488109"/>
                  </a:cubicBezTo>
                  <a:cubicBezTo>
                    <a:pt x="2550540" y="3502288"/>
                    <a:pt x="2544882" y="3509923"/>
                    <a:pt x="2531181" y="3514967"/>
                  </a:cubicBezTo>
                  <a:cubicBezTo>
                    <a:pt x="2496620" y="3527714"/>
                    <a:pt x="2462536" y="3541825"/>
                    <a:pt x="2429476" y="3554913"/>
                  </a:cubicBezTo>
                  <a:cubicBezTo>
                    <a:pt x="2426135" y="3521579"/>
                    <a:pt x="2425181" y="3489268"/>
                    <a:pt x="2419319" y="3457911"/>
                  </a:cubicBezTo>
                  <a:cubicBezTo>
                    <a:pt x="2407867" y="3396220"/>
                    <a:pt x="2380532" y="3340119"/>
                    <a:pt x="2352720" y="3284358"/>
                  </a:cubicBezTo>
                  <a:cubicBezTo>
                    <a:pt x="2322249" y="3223281"/>
                    <a:pt x="2290551" y="3162680"/>
                    <a:pt x="2262194" y="3100648"/>
                  </a:cubicBezTo>
                  <a:cubicBezTo>
                    <a:pt x="2241062" y="3054226"/>
                    <a:pt x="2229269" y="3005146"/>
                    <a:pt x="2238472" y="2953067"/>
                  </a:cubicBezTo>
                  <a:cubicBezTo>
                    <a:pt x="2246584" y="2906986"/>
                    <a:pt x="2264989" y="2864927"/>
                    <a:pt x="2289052" y="2825526"/>
                  </a:cubicBezTo>
                  <a:cubicBezTo>
                    <a:pt x="2324635" y="2767244"/>
                    <a:pt x="2362399" y="2710256"/>
                    <a:pt x="2398051" y="2651974"/>
                  </a:cubicBezTo>
                  <a:cubicBezTo>
                    <a:pt x="2425113" y="2607801"/>
                    <a:pt x="2446449" y="2561039"/>
                    <a:pt x="2454902" y="2509164"/>
                  </a:cubicBezTo>
                  <a:cubicBezTo>
                    <a:pt x="2464036" y="2452790"/>
                    <a:pt x="2457560" y="2398052"/>
                    <a:pt x="2428248" y="2349244"/>
                  </a:cubicBezTo>
                  <a:cubicBezTo>
                    <a:pt x="2401800" y="2305140"/>
                    <a:pt x="2369898" y="2264308"/>
                    <a:pt x="2339904" y="2222317"/>
                  </a:cubicBezTo>
                  <a:cubicBezTo>
                    <a:pt x="2324635" y="2200913"/>
                    <a:pt x="2308138" y="2180326"/>
                    <a:pt x="2292528" y="2159126"/>
                  </a:cubicBezTo>
                  <a:cubicBezTo>
                    <a:pt x="2230701" y="2075145"/>
                    <a:pt x="2216522" y="1981892"/>
                    <a:pt x="2247061" y="1884005"/>
                  </a:cubicBezTo>
                  <a:cubicBezTo>
                    <a:pt x="2267715" y="1817678"/>
                    <a:pt x="2296346" y="1753670"/>
                    <a:pt x="2322726" y="1689184"/>
                  </a:cubicBezTo>
                  <a:cubicBezTo>
                    <a:pt x="2352856" y="1615495"/>
                    <a:pt x="2373919" y="1540171"/>
                    <a:pt x="2372488" y="1459666"/>
                  </a:cubicBezTo>
                  <a:cubicBezTo>
                    <a:pt x="2370375" y="1340714"/>
                    <a:pt x="2333156" y="1233760"/>
                    <a:pt x="2258717" y="1141462"/>
                  </a:cubicBezTo>
                  <a:cubicBezTo>
                    <a:pt x="2230701" y="1106697"/>
                    <a:pt x="2195458" y="1077726"/>
                    <a:pt x="2162738" y="1046847"/>
                  </a:cubicBezTo>
                  <a:cubicBezTo>
                    <a:pt x="2158376" y="1042688"/>
                    <a:pt x="2149650" y="1043166"/>
                    <a:pt x="2142970" y="1041529"/>
                  </a:cubicBezTo>
                  <a:cubicBezTo>
                    <a:pt x="2144401" y="1048210"/>
                    <a:pt x="2143788" y="1056458"/>
                    <a:pt x="2147537" y="1061298"/>
                  </a:cubicBezTo>
                  <a:cubicBezTo>
                    <a:pt x="2199003" y="1127556"/>
                    <a:pt x="2238949" y="1199472"/>
                    <a:pt x="2258717" y="1281750"/>
                  </a:cubicBezTo>
                  <a:cubicBezTo>
                    <a:pt x="2289120" y="1408268"/>
                    <a:pt x="2277463" y="1530287"/>
                    <a:pt x="2223952" y="1649101"/>
                  </a:cubicBezTo>
                  <a:cubicBezTo>
                    <a:pt x="2194095" y="1715428"/>
                    <a:pt x="2165124" y="1782368"/>
                    <a:pt x="2140311" y="1850671"/>
                  </a:cubicBezTo>
                  <a:cubicBezTo>
                    <a:pt x="2091299" y="1985505"/>
                    <a:pt x="2114612" y="2109160"/>
                    <a:pt x="2205411" y="2220340"/>
                  </a:cubicBezTo>
                  <a:cubicBezTo>
                    <a:pt x="2229746" y="2250129"/>
                    <a:pt x="2252855" y="2280941"/>
                    <a:pt x="2275759" y="2311821"/>
                  </a:cubicBezTo>
                  <a:cubicBezTo>
                    <a:pt x="2340722" y="2399551"/>
                    <a:pt x="2349720" y="2493485"/>
                    <a:pt x="2298936" y="2589737"/>
                  </a:cubicBezTo>
                  <a:cubicBezTo>
                    <a:pt x="2269760" y="2645089"/>
                    <a:pt x="2233700" y="2696691"/>
                    <a:pt x="2200912" y="2750134"/>
                  </a:cubicBezTo>
                  <a:cubicBezTo>
                    <a:pt x="2180802" y="2782922"/>
                    <a:pt x="2159943" y="2815233"/>
                    <a:pt x="2141470" y="2848908"/>
                  </a:cubicBezTo>
                  <a:cubicBezTo>
                    <a:pt x="2091163" y="2940524"/>
                    <a:pt x="2087073" y="3035140"/>
                    <a:pt x="2129405" y="3130505"/>
                  </a:cubicBezTo>
                  <a:cubicBezTo>
                    <a:pt x="2156194" y="3191038"/>
                    <a:pt x="2185847" y="3250343"/>
                    <a:pt x="2214477" y="3310057"/>
                  </a:cubicBezTo>
                  <a:cubicBezTo>
                    <a:pt x="2241403" y="3366227"/>
                    <a:pt x="2268193" y="3422737"/>
                    <a:pt x="2277804" y="3484769"/>
                  </a:cubicBezTo>
                  <a:cubicBezTo>
                    <a:pt x="2282848" y="3517489"/>
                    <a:pt x="2281826" y="3551232"/>
                    <a:pt x="2282371" y="3584497"/>
                  </a:cubicBezTo>
                  <a:cubicBezTo>
                    <a:pt x="2282439" y="3589882"/>
                    <a:pt x="2277122" y="3599017"/>
                    <a:pt x="2272692" y="3600176"/>
                  </a:cubicBezTo>
                  <a:cubicBezTo>
                    <a:pt x="2233155" y="3610332"/>
                    <a:pt x="2193209" y="3619126"/>
                    <a:pt x="2151968" y="3628601"/>
                  </a:cubicBezTo>
                  <a:cubicBezTo>
                    <a:pt x="2153536" y="3608765"/>
                    <a:pt x="2155785" y="3591246"/>
                    <a:pt x="2156262" y="3573727"/>
                  </a:cubicBezTo>
                  <a:cubicBezTo>
                    <a:pt x="2158784" y="3483201"/>
                    <a:pt x="2133904" y="3398742"/>
                    <a:pt x="2096889" y="3317419"/>
                  </a:cubicBezTo>
                  <a:cubicBezTo>
                    <a:pt x="2069281" y="3256682"/>
                    <a:pt x="2039424" y="3196900"/>
                    <a:pt x="2012089" y="3136027"/>
                  </a:cubicBezTo>
                  <a:cubicBezTo>
                    <a:pt x="1989935" y="3086742"/>
                    <a:pt x="1974870" y="3035481"/>
                    <a:pt x="1979983" y="2980266"/>
                  </a:cubicBezTo>
                  <a:cubicBezTo>
                    <a:pt x="1983391" y="2942910"/>
                    <a:pt x="1993684" y="2907122"/>
                    <a:pt x="2012021" y="2875084"/>
                  </a:cubicBezTo>
                  <a:cubicBezTo>
                    <a:pt x="2042833" y="2821096"/>
                    <a:pt x="2076984" y="2769016"/>
                    <a:pt x="2109363" y="2715982"/>
                  </a:cubicBezTo>
                  <a:cubicBezTo>
                    <a:pt x="2134654" y="2674605"/>
                    <a:pt x="2161784" y="2634046"/>
                    <a:pt x="2184143" y="2591100"/>
                  </a:cubicBezTo>
                  <a:cubicBezTo>
                    <a:pt x="2235472" y="2492463"/>
                    <a:pt x="2227565" y="2397097"/>
                    <a:pt x="2161170" y="2307390"/>
                  </a:cubicBezTo>
                  <a:cubicBezTo>
                    <a:pt x="2135540" y="2272829"/>
                    <a:pt x="2108682" y="2239155"/>
                    <a:pt x="2083119" y="2204526"/>
                  </a:cubicBezTo>
                  <a:cubicBezTo>
                    <a:pt x="2051762" y="2161921"/>
                    <a:pt x="2031176" y="2114613"/>
                    <a:pt x="2023064" y="2061989"/>
                  </a:cubicBezTo>
                  <a:cubicBezTo>
                    <a:pt x="2018361" y="2031313"/>
                    <a:pt x="1997706" y="2017271"/>
                    <a:pt x="1967849" y="2024224"/>
                  </a:cubicBezTo>
                  <a:cubicBezTo>
                    <a:pt x="1938810" y="2030973"/>
                    <a:pt x="1910248" y="2039494"/>
                    <a:pt x="1881209" y="2045969"/>
                  </a:cubicBezTo>
                  <a:cubicBezTo>
                    <a:pt x="1830152" y="2057421"/>
                    <a:pt x="1779708" y="2052445"/>
                    <a:pt x="1729878" y="2037994"/>
                  </a:cubicBezTo>
                  <a:cubicBezTo>
                    <a:pt x="1711950" y="2032813"/>
                    <a:pt x="1693954" y="2027633"/>
                    <a:pt x="1675754" y="2023406"/>
                  </a:cubicBezTo>
                  <a:cubicBezTo>
                    <a:pt x="1652372" y="2017953"/>
                    <a:pt x="1627968" y="2031041"/>
                    <a:pt x="1624901" y="2054763"/>
                  </a:cubicBezTo>
                  <a:cubicBezTo>
                    <a:pt x="1613926" y="2141062"/>
                    <a:pt x="1564641" y="2206639"/>
                    <a:pt x="1512494" y="2271193"/>
                  </a:cubicBezTo>
                  <a:cubicBezTo>
                    <a:pt x="1481205" y="2309912"/>
                    <a:pt x="1452439" y="2350335"/>
                    <a:pt x="1438260" y="2399006"/>
                  </a:cubicBezTo>
                  <a:cubicBezTo>
                    <a:pt x="1418969" y="2465264"/>
                    <a:pt x="1428853" y="2529409"/>
                    <a:pt x="1460823" y="2588510"/>
                  </a:cubicBezTo>
                  <a:cubicBezTo>
                    <a:pt x="1491294" y="2644884"/>
                    <a:pt x="1527559" y="2698191"/>
                    <a:pt x="1561369" y="2752792"/>
                  </a:cubicBezTo>
                  <a:cubicBezTo>
                    <a:pt x="1581615" y="2785513"/>
                    <a:pt x="1602815" y="2817619"/>
                    <a:pt x="1622311" y="2850748"/>
                  </a:cubicBezTo>
                  <a:cubicBezTo>
                    <a:pt x="1675345" y="2940865"/>
                    <a:pt x="1681820" y="3033845"/>
                    <a:pt x="1637239" y="3129278"/>
                  </a:cubicBezTo>
                  <a:cubicBezTo>
                    <a:pt x="1610041" y="3187493"/>
                    <a:pt x="1582365" y="3245435"/>
                    <a:pt x="1555234" y="3303649"/>
                  </a:cubicBezTo>
                  <a:cubicBezTo>
                    <a:pt x="1526059" y="3366227"/>
                    <a:pt x="1501314" y="3430644"/>
                    <a:pt x="1494566" y="3499698"/>
                  </a:cubicBezTo>
                  <a:cubicBezTo>
                    <a:pt x="1490544" y="3541143"/>
                    <a:pt x="1493816" y="3583270"/>
                    <a:pt x="1493816" y="3627033"/>
                  </a:cubicBezTo>
                  <a:cubicBezTo>
                    <a:pt x="1477933" y="3624034"/>
                    <a:pt x="1461777" y="3621239"/>
                    <a:pt x="1445758" y="3617762"/>
                  </a:cubicBezTo>
                  <a:cubicBezTo>
                    <a:pt x="1424490" y="3613127"/>
                    <a:pt x="1403563" y="3607197"/>
                    <a:pt x="1382158" y="3603311"/>
                  </a:cubicBezTo>
                  <a:cubicBezTo>
                    <a:pt x="1368934" y="3600925"/>
                    <a:pt x="1363685" y="3594245"/>
                    <a:pt x="1363072" y="3581430"/>
                  </a:cubicBezTo>
                  <a:cubicBezTo>
                    <a:pt x="1361231" y="3544347"/>
                    <a:pt x="1362526" y="3507741"/>
                    <a:pt x="1370911" y="3471272"/>
                  </a:cubicBezTo>
                  <a:cubicBezTo>
                    <a:pt x="1386521" y="3403582"/>
                    <a:pt x="1416924" y="3341959"/>
                    <a:pt x="1446644" y="3279927"/>
                  </a:cubicBezTo>
                  <a:cubicBezTo>
                    <a:pt x="1472412" y="3226144"/>
                    <a:pt x="1498451" y="3172360"/>
                    <a:pt x="1521560" y="3117417"/>
                  </a:cubicBezTo>
                  <a:cubicBezTo>
                    <a:pt x="1558915" y="3028459"/>
                    <a:pt x="1553530" y="2939911"/>
                    <a:pt x="1507654" y="2855588"/>
                  </a:cubicBezTo>
                  <a:cubicBezTo>
                    <a:pt x="1479433" y="2803713"/>
                    <a:pt x="1446372" y="2754360"/>
                    <a:pt x="1414538" y="2704530"/>
                  </a:cubicBezTo>
                  <a:cubicBezTo>
                    <a:pt x="1385362" y="2658926"/>
                    <a:pt x="1355233" y="2614005"/>
                    <a:pt x="1334987" y="2563357"/>
                  </a:cubicBezTo>
                  <a:cubicBezTo>
                    <a:pt x="1302335" y="2481556"/>
                    <a:pt x="1309152" y="2403300"/>
                    <a:pt x="1358232" y="2330635"/>
                  </a:cubicBezTo>
                  <a:cubicBezTo>
                    <a:pt x="1389316" y="2284554"/>
                    <a:pt x="1424831" y="2241404"/>
                    <a:pt x="1457892" y="2196618"/>
                  </a:cubicBezTo>
                  <a:cubicBezTo>
                    <a:pt x="1508676" y="2127974"/>
                    <a:pt x="1535466" y="2051695"/>
                    <a:pt x="1530013" y="1965532"/>
                  </a:cubicBezTo>
                  <a:cubicBezTo>
                    <a:pt x="1526263" y="1906295"/>
                    <a:pt x="1508881" y="1850398"/>
                    <a:pt x="1486386" y="1795933"/>
                  </a:cubicBezTo>
                  <a:cubicBezTo>
                    <a:pt x="1458574" y="1728652"/>
                    <a:pt x="1426467" y="1663008"/>
                    <a:pt x="1402404" y="1594432"/>
                  </a:cubicBezTo>
                  <a:cubicBezTo>
                    <a:pt x="1339827" y="1415902"/>
                    <a:pt x="1369070" y="1249030"/>
                    <a:pt x="1474797" y="1094018"/>
                  </a:cubicBezTo>
                  <a:cubicBezTo>
                    <a:pt x="1482500" y="1082702"/>
                    <a:pt x="1491771" y="1072477"/>
                    <a:pt x="1498860" y="1060889"/>
                  </a:cubicBezTo>
                  <a:cubicBezTo>
                    <a:pt x="1501996" y="1055776"/>
                    <a:pt x="1501655" y="1048551"/>
                    <a:pt x="1502882" y="1042279"/>
                  </a:cubicBezTo>
                  <a:cubicBezTo>
                    <a:pt x="1496611" y="1043370"/>
                    <a:pt x="1488908" y="1042484"/>
                    <a:pt x="1484341" y="1045892"/>
                  </a:cubicBezTo>
                  <a:cubicBezTo>
                    <a:pt x="1442691" y="1077045"/>
                    <a:pt x="1406494" y="1113787"/>
                    <a:pt x="1376023" y="1155982"/>
                  </a:cubicBezTo>
                  <a:cubicBezTo>
                    <a:pt x="1304653" y="1254892"/>
                    <a:pt x="1269342" y="1365186"/>
                    <a:pt x="1273841" y="1487478"/>
                  </a:cubicBezTo>
                  <a:cubicBezTo>
                    <a:pt x="1276432" y="1558099"/>
                    <a:pt x="1296677" y="1624630"/>
                    <a:pt x="1323603" y="1689524"/>
                  </a:cubicBezTo>
                  <a:cubicBezTo>
                    <a:pt x="1348552" y="1749716"/>
                    <a:pt x="1375410" y="1809430"/>
                    <a:pt x="1395519" y="1871258"/>
                  </a:cubicBezTo>
                  <a:cubicBezTo>
                    <a:pt x="1424695" y="1960897"/>
                    <a:pt x="1422990" y="2050059"/>
                    <a:pt x="1370297" y="2132541"/>
                  </a:cubicBezTo>
                  <a:cubicBezTo>
                    <a:pt x="1350733" y="2163217"/>
                    <a:pt x="1328170" y="2191983"/>
                    <a:pt x="1306561" y="2221295"/>
                  </a:cubicBezTo>
                  <a:cubicBezTo>
                    <a:pt x="1284339" y="2251425"/>
                    <a:pt x="1260549" y="2280464"/>
                    <a:pt x="1239212" y="2311275"/>
                  </a:cubicBezTo>
                  <a:cubicBezTo>
                    <a:pt x="1177385" y="2400710"/>
                    <a:pt x="1169955" y="2496212"/>
                    <a:pt x="1217944" y="2592804"/>
                  </a:cubicBezTo>
                  <a:cubicBezTo>
                    <a:pt x="1246847" y="2651019"/>
                    <a:pt x="1283998" y="2705144"/>
                    <a:pt x="1317195" y="2761245"/>
                  </a:cubicBezTo>
                  <a:cubicBezTo>
                    <a:pt x="1338804" y="2797783"/>
                    <a:pt x="1361436" y="2833843"/>
                    <a:pt x="1380795" y="2871539"/>
                  </a:cubicBezTo>
                  <a:cubicBezTo>
                    <a:pt x="1416378" y="2941001"/>
                    <a:pt x="1421491" y="3013395"/>
                    <a:pt x="1389520" y="3085311"/>
                  </a:cubicBezTo>
                  <a:cubicBezTo>
                    <a:pt x="1362458" y="3146252"/>
                    <a:pt x="1332260" y="3205830"/>
                    <a:pt x="1302403" y="3265544"/>
                  </a:cubicBezTo>
                  <a:cubicBezTo>
                    <a:pt x="1271592" y="3327099"/>
                    <a:pt x="1239826" y="3388313"/>
                    <a:pt x="1226942" y="3456616"/>
                  </a:cubicBezTo>
                  <a:cubicBezTo>
                    <a:pt x="1221012" y="3488109"/>
                    <a:pt x="1219853" y="3520557"/>
                    <a:pt x="1216376" y="3554231"/>
                  </a:cubicBezTo>
                  <a:cubicBezTo>
                    <a:pt x="1180657" y="3540052"/>
                    <a:pt x="1142620" y="3525260"/>
                    <a:pt x="1104992" y="3509445"/>
                  </a:cubicBezTo>
                  <a:cubicBezTo>
                    <a:pt x="1101379" y="3507946"/>
                    <a:pt x="1097766" y="3499493"/>
                    <a:pt x="1098584" y="3495130"/>
                  </a:cubicBezTo>
                  <a:cubicBezTo>
                    <a:pt x="1105401" y="3459002"/>
                    <a:pt x="1108195" y="3420965"/>
                    <a:pt x="1122033" y="3387563"/>
                  </a:cubicBezTo>
                  <a:cubicBezTo>
                    <a:pt x="1147596" y="3325599"/>
                    <a:pt x="1179839" y="3266362"/>
                    <a:pt x="1209083" y="3205830"/>
                  </a:cubicBezTo>
                  <a:cubicBezTo>
                    <a:pt x="1229328" y="3163975"/>
                    <a:pt x="1251005" y="3122734"/>
                    <a:pt x="1269069" y="3079994"/>
                  </a:cubicBezTo>
                  <a:cubicBezTo>
                    <a:pt x="1301040" y="3004260"/>
                    <a:pt x="1297154" y="2927981"/>
                    <a:pt x="1260549" y="2855384"/>
                  </a:cubicBezTo>
                  <a:cubicBezTo>
                    <a:pt x="1235122" y="2804940"/>
                    <a:pt x="1203902" y="2757360"/>
                    <a:pt x="1175204" y="2708552"/>
                  </a:cubicBezTo>
                  <a:cubicBezTo>
                    <a:pt x="1153390" y="2671537"/>
                    <a:pt x="1130145" y="2635273"/>
                    <a:pt x="1109832" y="2597372"/>
                  </a:cubicBezTo>
                  <a:cubicBezTo>
                    <a:pt x="1055434" y="2495803"/>
                    <a:pt x="1065523" y="2398938"/>
                    <a:pt x="1134440" y="2307526"/>
                  </a:cubicBezTo>
                  <a:cubicBezTo>
                    <a:pt x="1172545" y="2257014"/>
                    <a:pt x="1211673" y="2207252"/>
                    <a:pt x="1248619" y="2155855"/>
                  </a:cubicBezTo>
                  <a:cubicBezTo>
                    <a:pt x="1275682" y="2118226"/>
                    <a:pt x="1295450" y="2076576"/>
                    <a:pt x="1302199" y="2030018"/>
                  </a:cubicBezTo>
                  <a:cubicBezTo>
                    <a:pt x="1309629" y="1978620"/>
                    <a:pt x="1305811" y="1927427"/>
                    <a:pt x="1291087" y="1878211"/>
                  </a:cubicBezTo>
                  <a:cubicBezTo>
                    <a:pt x="1272273" y="1815361"/>
                    <a:pt x="1249710" y="1753601"/>
                    <a:pt x="1227351" y="1691910"/>
                  </a:cubicBezTo>
                  <a:cubicBezTo>
                    <a:pt x="1196949" y="1607792"/>
                    <a:pt x="1183588" y="1521834"/>
                    <a:pt x="1192859" y="1432535"/>
                  </a:cubicBezTo>
                  <a:cubicBezTo>
                    <a:pt x="1204106" y="1324354"/>
                    <a:pt x="1246370" y="1228920"/>
                    <a:pt x="1310992" y="1142621"/>
                  </a:cubicBezTo>
                  <a:cubicBezTo>
                    <a:pt x="1324557" y="1124557"/>
                    <a:pt x="1338327" y="1106697"/>
                    <a:pt x="1352029" y="1088769"/>
                  </a:cubicBezTo>
                  <a:cubicBezTo>
                    <a:pt x="1350938" y="1087406"/>
                    <a:pt x="1349847" y="1086111"/>
                    <a:pt x="1348757" y="1084747"/>
                  </a:cubicBezTo>
                  <a:cubicBezTo>
                    <a:pt x="1332397" y="1095927"/>
                    <a:pt x="1314878" y="1105811"/>
                    <a:pt x="1299881" y="1118558"/>
                  </a:cubicBezTo>
                  <a:cubicBezTo>
                    <a:pt x="1204447" y="1199881"/>
                    <a:pt x="1145551" y="1303359"/>
                    <a:pt x="1118557" y="1425105"/>
                  </a:cubicBezTo>
                  <a:cubicBezTo>
                    <a:pt x="1093062" y="1540034"/>
                    <a:pt x="1111672" y="1650942"/>
                    <a:pt x="1150050" y="1760282"/>
                  </a:cubicBezTo>
                  <a:cubicBezTo>
                    <a:pt x="1168455" y="1812634"/>
                    <a:pt x="1185769" y="1865532"/>
                    <a:pt x="1199675" y="1919247"/>
                  </a:cubicBezTo>
                  <a:cubicBezTo>
                    <a:pt x="1221148" y="2002138"/>
                    <a:pt x="1197903" y="2076099"/>
                    <a:pt x="1147460" y="2143039"/>
                  </a:cubicBezTo>
                  <a:cubicBezTo>
                    <a:pt x="1110581" y="2191983"/>
                    <a:pt x="1073158" y="2240518"/>
                    <a:pt x="1037302" y="2290143"/>
                  </a:cubicBezTo>
                  <a:cubicBezTo>
                    <a:pt x="1008126" y="2330566"/>
                    <a:pt x="984813" y="2374398"/>
                    <a:pt x="975679" y="2424160"/>
                  </a:cubicBezTo>
                  <a:cubicBezTo>
                    <a:pt x="964704" y="2484078"/>
                    <a:pt x="974929" y="2541952"/>
                    <a:pt x="1002060" y="2595190"/>
                  </a:cubicBezTo>
                  <a:cubicBezTo>
                    <a:pt x="1032598" y="2655041"/>
                    <a:pt x="1068250" y="2712233"/>
                    <a:pt x="1101583" y="2770584"/>
                  </a:cubicBezTo>
                  <a:cubicBezTo>
                    <a:pt x="1115626" y="2795192"/>
                    <a:pt x="1129736" y="2819732"/>
                    <a:pt x="1143302" y="2844613"/>
                  </a:cubicBezTo>
                  <a:cubicBezTo>
                    <a:pt x="1183929" y="2919120"/>
                    <a:pt x="1186587" y="2995262"/>
                    <a:pt x="1150186" y="3071814"/>
                  </a:cubicBezTo>
                  <a:cubicBezTo>
                    <a:pt x="1121556" y="3132073"/>
                    <a:pt x="1090949" y="3191379"/>
                    <a:pt x="1061433" y="3251229"/>
                  </a:cubicBezTo>
                  <a:cubicBezTo>
                    <a:pt x="1034098" y="3306581"/>
                    <a:pt x="1008331" y="3362546"/>
                    <a:pt x="998174" y="3424237"/>
                  </a:cubicBezTo>
                  <a:cubicBezTo>
                    <a:pt x="996470" y="3434598"/>
                    <a:pt x="995447" y="3445096"/>
                    <a:pt x="993811" y="3458184"/>
                  </a:cubicBezTo>
                  <a:cubicBezTo>
                    <a:pt x="960205" y="3439438"/>
                    <a:pt x="928235" y="3422055"/>
                    <a:pt x="896878" y="3403650"/>
                  </a:cubicBezTo>
                  <a:cubicBezTo>
                    <a:pt x="893674" y="3401742"/>
                    <a:pt x="892583" y="3393221"/>
                    <a:pt x="893265" y="3388176"/>
                  </a:cubicBezTo>
                  <a:cubicBezTo>
                    <a:pt x="901104" y="3331257"/>
                    <a:pt x="928371" y="3282245"/>
                    <a:pt x="956456" y="3233437"/>
                  </a:cubicBezTo>
                  <a:cubicBezTo>
                    <a:pt x="987744" y="3179108"/>
                    <a:pt x="1021419" y="3125870"/>
                    <a:pt x="1048413" y="3069496"/>
                  </a:cubicBezTo>
                  <a:cubicBezTo>
                    <a:pt x="1086314" y="2990422"/>
                    <a:pt x="1076702" y="2912235"/>
                    <a:pt x="1030962" y="2838069"/>
                  </a:cubicBezTo>
                  <a:cubicBezTo>
                    <a:pt x="1029394" y="2835547"/>
                    <a:pt x="1027486" y="2833229"/>
                    <a:pt x="1025509" y="2830980"/>
                  </a:cubicBezTo>
                  <a:cubicBezTo>
                    <a:pt x="1025032" y="2830435"/>
                    <a:pt x="1023668" y="2830571"/>
                    <a:pt x="1022714" y="2830366"/>
                  </a:cubicBezTo>
                  <a:cubicBezTo>
                    <a:pt x="1025236" y="2848294"/>
                    <a:pt x="1028917" y="2866086"/>
                    <a:pt x="1030076" y="2884014"/>
                  </a:cubicBezTo>
                  <a:cubicBezTo>
                    <a:pt x="1033893" y="2943523"/>
                    <a:pt x="1014125" y="2996966"/>
                    <a:pt x="983109" y="3045978"/>
                  </a:cubicBezTo>
                  <a:cubicBezTo>
                    <a:pt x="955024" y="3090423"/>
                    <a:pt x="923599" y="3132755"/>
                    <a:pt x="893470" y="3175905"/>
                  </a:cubicBezTo>
                  <a:cubicBezTo>
                    <a:pt x="860681" y="3222940"/>
                    <a:pt x="829120" y="3270452"/>
                    <a:pt x="815827" y="3327440"/>
                  </a:cubicBezTo>
                  <a:cubicBezTo>
                    <a:pt x="814260" y="3334120"/>
                    <a:pt x="812692" y="3340800"/>
                    <a:pt x="810374" y="3350753"/>
                  </a:cubicBezTo>
                  <a:cubicBezTo>
                    <a:pt x="765725" y="3317692"/>
                    <a:pt x="723257" y="3286199"/>
                    <a:pt x="680380" y="3254433"/>
                  </a:cubicBezTo>
                  <a:cubicBezTo>
                    <a:pt x="701580" y="3218032"/>
                    <a:pt x="724620" y="3186743"/>
                    <a:pt x="755159" y="3161862"/>
                  </a:cubicBezTo>
                  <a:cubicBezTo>
                    <a:pt x="763475" y="3155045"/>
                    <a:pt x="764566" y="3150819"/>
                    <a:pt x="757613" y="3142639"/>
                  </a:cubicBezTo>
                  <a:cubicBezTo>
                    <a:pt x="743911" y="3126483"/>
                    <a:pt x="731164" y="3109578"/>
                    <a:pt x="715349" y="3089605"/>
                  </a:cubicBezTo>
                  <a:cubicBezTo>
                    <a:pt x="697217" y="3106170"/>
                    <a:pt x="678403" y="3121303"/>
                    <a:pt x="662179" y="3138822"/>
                  </a:cubicBezTo>
                  <a:cubicBezTo>
                    <a:pt x="645751" y="3156545"/>
                    <a:pt x="631845" y="3176586"/>
                    <a:pt x="615008" y="3198059"/>
                  </a:cubicBezTo>
                  <a:cubicBezTo>
                    <a:pt x="580651" y="3165066"/>
                    <a:pt x="546159" y="3131937"/>
                    <a:pt x="511189" y="3098331"/>
                  </a:cubicBezTo>
                  <a:cubicBezTo>
                    <a:pt x="549295" y="3051295"/>
                    <a:pt x="582628" y="3001329"/>
                    <a:pt x="645001" y="2981356"/>
                  </a:cubicBezTo>
                  <a:cubicBezTo>
                    <a:pt x="631231" y="2956407"/>
                    <a:pt x="617939" y="2932344"/>
                    <a:pt x="603896" y="2906986"/>
                  </a:cubicBezTo>
                  <a:cubicBezTo>
                    <a:pt x="535048" y="2925255"/>
                    <a:pt x="494693" y="2978970"/>
                    <a:pt x="448817" y="3031118"/>
                  </a:cubicBezTo>
                  <a:cubicBezTo>
                    <a:pt x="418550" y="2994103"/>
                    <a:pt x="389034" y="2957975"/>
                    <a:pt x="358904" y="2921096"/>
                  </a:cubicBezTo>
                  <a:cubicBezTo>
                    <a:pt x="394351" y="2888785"/>
                    <a:pt x="426799" y="2855861"/>
                    <a:pt x="462995" y="2827776"/>
                  </a:cubicBezTo>
                  <a:cubicBezTo>
                    <a:pt x="481809" y="2813120"/>
                    <a:pt x="507031" y="2806440"/>
                    <a:pt x="529799" y="2797169"/>
                  </a:cubicBezTo>
                  <a:cubicBezTo>
                    <a:pt x="542819" y="2791920"/>
                    <a:pt x="552839" y="2794715"/>
                    <a:pt x="556929" y="2810734"/>
                  </a:cubicBezTo>
                  <a:cubicBezTo>
                    <a:pt x="559792" y="2821845"/>
                    <a:pt x="565587" y="2832275"/>
                    <a:pt x="570086" y="2842977"/>
                  </a:cubicBezTo>
                  <a:cubicBezTo>
                    <a:pt x="584537" y="2877674"/>
                    <a:pt x="601170" y="2887081"/>
                    <a:pt x="638184" y="2884900"/>
                  </a:cubicBezTo>
                  <a:cubicBezTo>
                    <a:pt x="721075" y="2880060"/>
                    <a:pt x="794218" y="2847681"/>
                    <a:pt x="862385" y="2803645"/>
                  </a:cubicBezTo>
                  <a:cubicBezTo>
                    <a:pt x="895378" y="2782309"/>
                    <a:pt x="924895" y="2755587"/>
                    <a:pt x="956251" y="2731661"/>
                  </a:cubicBezTo>
                  <a:cubicBezTo>
                    <a:pt x="965658" y="2724503"/>
                    <a:pt x="965931" y="2718095"/>
                    <a:pt x="960546" y="2707530"/>
                  </a:cubicBezTo>
                  <a:cubicBezTo>
                    <a:pt x="940709" y="2668334"/>
                    <a:pt x="921009" y="2628933"/>
                    <a:pt x="903490" y="2588646"/>
                  </a:cubicBezTo>
                  <a:cubicBezTo>
                    <a:pt x="860818" y="2490759"/>
                    <a:pt x="871452" y="2398256"/>
                    <a:pt x="935051" y="2312230"/>
                  </a:cubicBezTo>
                  <a:cubicBezTo>
                    <a:pt x="975679" y="2257287"/>
                    <a:pt x="1017056" y="2202890"/>
                    <a:pt x="1057002" y="2147402"/>
                  </a:cubicBezTo>
                  <a:cubicBezTo>
                    <a:pt x="1081679" y="2113182"/>
                    <a:pt x="1102265" y="2076304"/>
                    <a:pt x="1110172" y="2034313"/>
                  </a:cubicBezTo>
                  <a:cubicBezTo>
                    <a:pt x="1119307" y="1985710"/>
                    <a:pt x="1114058" y="1937175"/>
                    <a:pt x="1102060" y="1889867"/>
                  </a:cubicBezTo>
                  <a:cubicBezTo>
                    <a:pt x="1087200" y="1831175"/>
                    <a:pt x="1068454" y="1773438"/>
                    <a:pt x="1052912" y="1714883"/>
                  </a:cubicBezTo>
                  <a:cubicBezTo>
                    <a:pt x="1010240" y="1554213"/>
                    <a:pt x="1037779" y="1404041"/>
                    <a:pt x="1123669" y="1263617"/>
                  </a:cubicBezTo>
                  <a:cubicBezTo>
                    <a:pt x="1142893" y="1232192"/>
                    <a:pt x="1165592" y="1202813"/>
                    <a:pt x="1186656" y="1172478"/>
                  </a:cubicBezTo>
                  <a:cubicBezTo>
                    <a:pt x="1188632" y="1169615"/>
                    <a:pt x="1190473" y="1166684"/>
                    <a:pt x="1190609" y="1161094"/>
                  </a:cubicBezTo>
                  <a:cubicBezTo>
                    <a:pt x="1185088" y="1164366"/>
                    <a:pt x="1179089" y="1167025"/>
                    <a:pt x="1174113" y="1170979"/>
                  </a:cubicBezTo>
                  <a:cubicBezTo>
                    <a:pt x="1092176" y="1235260"/>
                    <a:pt x="1036893" y="1318765"/>
                    <a:pt x="999606" y="1414880"/>
                  </a:cubicBezTo>
                  <a:cubicBezTo>
                    <a:pt x="966749" y="1499543"/>
                    <a:pt x="957342" y="1586729"/>
                    <a:pt x="968317" y="1677118"/>
                  </a:cubicBezTo>
                  <a:cubicBezTo>
                    <a:pt x="976701" y="1746376"/>
                    <a:pt x="999197" y="1811816"/>
                    <a:pt x="1015625" y="1878960"/>
                  </a:cubicBezTo>
                  <a:cubicBezTo>
                    <a:pt x="1023396" y="1910726"/>
                    <a:pt x="1028440" y="1943310"/>
                    <a:pt x="1032598" y="1975826"/>
                  </a:cubicBezTo>
                  <a:cubicBezTo>
                    <a:pt x="1038733" y="2024292"/>
                    <a:pt x="1017738" y="2064988"/>
                    <a:pt x="990539" y="2102343"/>
                  </a:cubicBezTo>
                  <a:cubicBezTo>
                    <a:pt x="948208" y="2160422"/>
                    <a:pt x="903558" y="2216864"/>
                    <a:pt x="861227" y="2274942"/>
                  </a:cubicBezTo>
                  <a:cubicBezTo>
                    <a:pt x="829802" y="2318092"/>
                    <a:pt x="803285" y="2364241"/>
                    <a:pt x="794832" y="2418161"/>
                  </a:cubicBezTo>
                  <a:cubicBezTo>
                    <a:pt x="792514" y="2433021"/>
                    <a:pt x="794355" y="2448495"/>
                    <a:pt x="792582" y="2463492"/>
                  </a:cubicBezTo>
                  <a:cubicBezTo>
                    <a:pt x="791764" y="2470581"/>
                    <a:pt x="788765" y="2479239"/>
                    <a:pt x="783653" y="2483601"/>
                  </a:cubicBezTo>
                  <a:cubicBezTo>
                    <a:pt x="701443" y="2554222"/>
                    <a:pt x="606964" y="2594304"/>
                    <a:pt x="497760" y="2596895"/>
                  </a:cubicBezTo>
                  <a:cubicBezTo>
                    <a:pt x="495784" y="2596895"/>
                    <a:pt x="493875" y="2597508"/>
                    <a:pt x="489444" y="2598258"/>
                  </a:cubicBezTo>
                  <a:cubicBezTo>
                    <a:pt x="498647" y="2632750"/>
                    <a:pt x="507645" y="2666629"/>
                    <a:pt x="517597" y="2703985"/>
                  </a:cubicBezTo>
                  <a:cubicBezTo>
                    <a:pt x="422504" y="2707870"/>
                    <a:pt x="371515" y="2784013"/>
                    <a:pt x="301849" y="2835479"/>
                  </a:cubicBezTo>
                  <a:cubicBezTo>
                    <a:pt x="275332" y="2791170"/>
                    <a:pt x="249837" y="2748566"/>
                    <a:pt x="222979" y="2703712"/>
                  </a:cubicBezTo>
                  <a:cubicBezTo>
                    <a:pt x="273968" y="2695260"/>
                    <a:pt x="306211" y="2662130"/>
                    <a:pt x="340227" y="2632137"/>
                  </a:cubicBezTo>
                  <a:cubicBezTo>
                    <a:pt x="380377" y="2596758"/>
                    <a:pt x="425026" y="2573582"/>
                    <a:pt x="480173" y="2576172"/>
                  </a:cubicBezTo>
                  <a:cubicBezTo>
                    <a:pt x="482082" y="2576240"/>
                    <a:pt x="483991" y="2575422"/>
                    <a:pt x="486990" y="2574809"/>
                  </a:cubicBezTo>
                  <a:cubicBezTo>
                    <a:pt x="482423" y="2549655"/>
                    <a:pt x="478128" y="2524842"/>
                    <a:pt x="473493" y="2500166"/>
                  </a:cubicBezTo>
                  <a:cubicBezTo>
                    <a:pt x="467971" y="2471058"/>
                    <a:pt x="467835" y="2470718"/>
                    <a:pt x="437637" y="2472081"/>
                  </a:cubicBezTo>
                  <a:cubicBezTo>
                    <a:pt x="383717" y="2474467"/>
                    <a:pt x="338727" y="2498052"/>
                    <a:pt x="297350" y="2530841"/>
                  </a:cubicBezTo>
                  <a:cubicBezTo>
                    <a:pt x="274786" y="2548769"/>
                    <a:pt x="251132" y="2565333"/>
                    <a:pt x="227956" y="2582443"/>
                  </a:cubicBezTo>
                  <a:cubicBezTo>
                    <a:pt x="225502" y="2584216"/>
                    <a:pt x="222775" y="2585579"/>
                    <a:pt x="220048" y="2586942"/>
                  </a:cubicBezTo>
                  <a:cubicBezTo>
                    <a:pt x="179762" y="2607256"/>
                    <a:pt x="173081" y="2605143"/>
                    <a:pt x="155971" y="2564652"/>
                  </a:cubicBezTo>
                  <a:cubicBezTo>
                    <a:pt x="142747" y="2533499"/>
                    <a:pt x="130341" y="2501938"/>
                    <a:pt x="117662" y="2470581"/>
                  </a:cubicBezTo>
                  <a:cubicBezTo>
                    <a:pt x="116230" y="2466968"/>
                    <a:pt x="115344" y="2463083"/>
                    <a:pt x="113844" y="2457970"/>
                  </a:cubicBezTo>
                  <a:cubicBezTo>
                    <a:pt x="175876" y="2461447"/>
                    <a:pt x="224956" y="2433021"/>
                    <a:pt x="272673" y="2400233"/>
                  </a:cubicBezTo>
                  <a:cubicBezTo>
                    <a:pt x="309688" y="2374739"/>
                    <a:pt x="346021" y="2347335"/>
                    <a:pt x="390534" y="2335747"/>
                  </a:cubicBezTo>
                  <a:cubicBezTo>
                    <a:pt x="411393" y="2330294"/>
                    <a:pt x="432934" y="2327772"/>
                    <a:pt x="456724" y="2323477"/>
                  </a:cubicBezTo>
                  <a:lnTo>
                    <a:pt x="456724" y="2204662"/>
                  </a:lnTo>
                  <a:cubicBezTo>
                    <a:pt x="430889" y="2201663"/>
                    <a:pt x="404781" y="2205412"/>
                    <a:pt x="378809" y="2212092"/>
                  </a:cubicBezTo>
                  <a:cubicBezTo>
                    <a:pt x="331365" y="2224294"/>
                    <a:pt x="290942" y="2250198"/>
                    <a:pt x="250587" y="2276442"/>
                  </a:cubicBezTo>
                  <a:cubicBezTo>
                    <a:pt x="214527" y="2299823"/>
                    <a:pt x="178535" y="2323682"/>
                    <a:pt x="135521" y="2333020"/>
                  </a:cubicBezTo>
                  <a:cubicBezTo>
                    <a:pt x="134022" y="2333361"/>
                    <a:pt x="132658" y="2334043"/>
                    <a:pt x="131159" y="2334384"/>
                  </a:cubicBezTo>
                  <a:cubicBezTo>
                    <a:pt x="76148" y="2345631"/>
                    <a:pt x="72262" y="2343382"/>
                    <a:pt x="58697" y="2289871"/>
                  </a:cubicBezTo>
                  <a:cubicBezTo>
                    <a:pt x="50790" y="2258582"/>
                    <a:pt x="43564" y="2227157"/>
                    <a:pt x="35589" y="2194028"/>
                  </a:cubicBezTo>
                  <a:cubicBezTo>
                    <a:pt x="53721" y="2194028"/>
                    <a:pt x="70149" y="2194369"/>
                    <a:pt x="86509" y="2194028"/>
                  </a:cubicBezTo>
                  <a:cubicBezTo>
                    <a:pt x="143360" y="2192596"/>
                    <a:pt x="193531" y="2170647"/>
                    <a:pt x="241930" y="2143107"/>
                  </a:cubicBezTo>
                  <a:cubicBezTo>
                    <a:pt x="279285" y="2121907"/>
                    <a:pt x="316573" y="2100367"/>
                    <a:pt x="354746" y="2080734"/>
                  </a:cubicBezTo>
                  <a:cubicBezTo>
                    <a:pt x="388898" y="2063147"/>
                    <a:pt x="426049" y="2055717"/>
                    <a:pt x="464359" y="2053263"/>
                  </a:cubicBezTo>
                  <a:cubicBezTo>
                    <a:pt x="468858" y="2052991"/>
                    <a:pt x="476015" y="2048287"/>
                    <a:pt x="476969" y="2044402"/>
                  </a:cubicBezTo>
                  <a:cubicBezTo>
                    <a:pt x="486922" y="2003160"/>
                    <a:pt x="495920" y="1961715"/>
                    <a:pt x="505122" y="1920338"/>
                  </a:cubicBezTo>
                  <a:cubicBezTo>
                    <a:pt x="505395" y="1918974"/>
                    <a:pt x="504850" y="1917407"/>
                    <a:pt x="504168" y="1912362"/>
                  </a:cubicBezTo>
                  <a:cubicBezTo>
                    <a:pt x="483377" y="1913862"/>
                    <a:pt x="462382" y="1914407"/>
                    <a:pt x="441727" y="1917066"/>
                  </a:cubicBezTo>
                  <a:cubicBezTo>
                    <a:pt x="379695" y="1925041"/>
                    <a:pt x="325571" y="1953535"/>
                    <a:pt x="272332" y="1984142"/>
                  </a:cubicBezTo>
                  <a:cubicBezTo>
                    <a:pt x="227206" y="2010114"/>
                    <a:pt x="182420" y="2036903"/>
                    <a:pt x="131295" y="2050332"/>
                  </a:cubicBezTo>
                  <a:cubicBezTo>
                    <a:pt x="92508" y="2060557"/>
                    <a:pt x="53585" y="2060830"/>
                    <a:pt x="12684" y="2055445"/>
                  </a:cubicBezTo>
                  <a:cubicBezTo>
                    <a:pt x="8867" y="2013045"/>
                    <a:pt x="5118" y="1971940"/>
                    <a:pt x="1573" y="1932812"/>
                  </a:cubicBezTo>
                  <a:cubicBezTo>
                    <a:pt x="35861" y="1930699"/>
                    <a:pt x="68581" y="1930426"/>
                    <a:pt x="100824" y="1926336"/>
                  </a:cubicBezTo>
                  <a:cubicBezTo>
                    <a:pt x="159925" y="1918906"/>
                    <a:pt x="212550" y="1892866"/>
                    <a:pt x="265107" y="1866418"/>
                  </a:cubicBezTo>
                  <a:cubicBezTo>
                    <a:pt x="313846" y="1841946"/>
                    <a:pt x="362858" y="1817815"/>
                    <a:pt x="413302" y="1797296"/>
                  </a:cubicBezTo>
                  <a:cubicBezTo>
                    <a:pt x="451952" y="1781550"/>
                    <a:pt x="493670" y="1777664"/>
                    <a:pt x="535661" y="1782027"/>
                  </a:cubicBezTo>
                  <a:cubicBezTo>
                    <a:pt x="543023" y="1782777"/>
                    <a:pt x="549840" y="1784140"/>
                    <a:pt x="554339" y="1774256"/>
                  </a:cubicBezTo>
                  <a:cubicBezTo>
                    <a:pt x="575675" y="1727902"/>
                    <a:pt x="597966" y="1681958"/>
                    <a:pt x="619847" y="1635877"/>
                  </a:cubicBezTo>
                  <a:cubicBezTo>
                    <a:pt x="620870" y="1633696"/>
                    <a:pt x="621211" y="1631174"/>
                    <a:pt x="622029" y="1628038"/>
                  </a:cubicBezTo>
                  <a:cubicBezTo>
                    <a:pt x="552703" y="1613927"/>
                    <a:pt x="484604" y="1617813"/>
                    <a:pt x="420186" y="1643375"/>
                  </a:cubicBezTo>
                  <a:cubicBezTo>
                    <a:pt x="360200" y="1667234"/>
                    <a:pt x="302803" y="1697636"/>
                    <a:pt x="244520" y="1725653"/>
                  </a:cubicBezTo>
                  <a:cubicBezTo>
                    <a:pt x="198303" y="1747875"/>
                    <a:pt x="151336" y="1768121"/>
                    <a:pt x="99802" y="1773165"/>
                  </a:cubicBezTo>
                  <a:cubicBezTo>
                    <a:pt x="70217" y="1776028"/>
                    <a:pt x="40292" y="1774529"/>
                    <a:pt x="10435" y="1775210"/>
                  </a:cubicBezTo>
                  <a:cubicBezTo>
                    <a:pt x="-199" y="1775415"/>
                    <a:pt x="-335" y="1768666"/>
                    <a:pt x="142" y="1761032"/>
                  </a:cubicBezTo>
                  <a:cubicBezTo>
                    <a:pt x="3346" y="1713042"/>
                    <a:pt x="4913" y="1664916"/>
                    <a:pt x="10026" y="1617199"/>
                  </a:cubicBezTo>
                  <a:cubicBezTo>
                    <a:pt x="20660" y="1518085"/>
                    <a:pt x="39610" y="1420401"/>
                    <a:pt x="66809" y="1324422"/>
                  </a:cubicBezTo>
                  <a:cubicBezTo>
                    <a:pt x="94962" y="1225035"/>
                    <a:pt x="130204" y="1128238"/>
                    <a:pt x="175126" y="1035258"/>
                  </a:cubicBezTo>
                  <a:cubicBezTo>
                    <a:pt x="327002" y="720804"/>
                    <a:pt x="550726" y="469882"/>
                    <a:pt x="845139" y="282354"/>
                  </a:cubicBezTo>
                  <a:cubicBezTo>
                    <a:pt x="1028849" y="165380"/>
                    <a:pt x="1227828" y="85216"/>
                    <a:pt x="1440918" y="40089"/>
                  </a:cubicBezTo>
                  <a:cubicBezTo>
                    <a:pt x="1577389" y="10641"/>
                    <a:pt x="1715836" y="-2583"/>
                    <a:pt x="1855578" y="416"/>
                  </a:cubicBezTo>
                  <a:cubicBezTo>
                    <a:pt x="1987072" y="3279"/>
                    <a:pt x="2116862" y="19503"/>
                    <a:pt x="2245016" y="50246"/>
                  </a:cubicBezTo>
                  <a:cubicBezTo>
                    <a:pt x="2350061" y="75400"/>
                    <a:pt x="2452107" y="109006"/>
                    <a:pt x="2550949" y="152224"/>
                  </a:cubicBezTo>
                  <a:cubicBezTo>
                    <a:pt x="2637180" y="189920"/>
                    <a:pt x="2719799" y="234365"/>
                    <a:pt x="2799418" y="284740"/>
                  </a:cubicBezTo>
                  <a:cubicBezTo>
                    <a:pt x="2875219" y="332730"/>
                    <a:pt x="2946794" y="386241"/>
                    <a:pt x="3014621" y="444660"/>
                  </a:cubicBezTo>
                  <a:cubicBezTo>
                    <a:pt x="3077198" y="498580"/>
                    <a:pt x="3135412" y="556863"/>
                    <a:pt x="3190082" y="618963"/>
                  </a:cubicBezTo>
                  <a:cubicBezTo>
                    <a:pt x="3309920" y="754888"/>
                    <a:pt x="3407262" y="905264"/>
                    <a:pt x="3482450" y="1070023"/>
                  </a:cubicBezTo>
                  <a:cubicBezTo>
                    <a:pt x="3549118" y="1216105"/>
                    <a:pt x="3596289" y="1368254"/>
                    <a:pt x="3621306" y="1527014"/>
                  </a:cubicBezTo>
                  <a:cubicBezTo>
                    <a:pt x="3628464" y="1572414"/>
                    <a:pt x="3633508" y="1618154"/>
                    <a:pt x="3639711" y="1663689"/>
                  </a:cubicBezTo>
                  <a:cubicBezTo>
                    <a:pt x="3640257" y="1667575"/>
                    <a:pt x="3641756" y="1671324"/>
                    <a:pt x="3642779" y="1675141"/>
                  </a:cubicBezTo>
                  <a:lnTo>
                    <a:pt x="3642779" y="1775483"/>
                  </a:lnTo>
                  <a:cubicBezTo>
                    <a:pt x="3555661" y="1786867"/>
                    <a:pt x="3475497" y="1764713"/>
                    <a:pt x="3398741" y="1725517"/>
                  </a:cubicBezTo>
                  <a:cubicBezTo>
                    <a:pt x="3362749" y="1707111"/>
                    <a:pt x="3326757" y="1688638"/>
                    <a:pt x="3290560" y="1670574"/>
                  </a:cubicBezTo>
                  <a:cubicBezTo>
                    <a:pt x="3220008" y="1635264"/>
                    <a:pt x="3145774" y="1617063"/>
                    <a:pt x="3066496" y="1623130"/>
                  </a:cubicBezTo>
                  <a:cubicBezTo>
                    <a:pt x="3052180" y="1624221"/>
                    <a:pt x="3037934" y="1626675"/>
                    <a:pt x="3024028" y="1628447"/>
                  </a:cubicBezTo>
                  <a:cubicBezTo>
                    <a:pt x="3047272" y="1679163"/>
                    <a:pt x="3069359" y="1727834"/>
                    <a:pt x="3092126" y="1776233"/>
                  </a:cubicBezTo>
                  <a:cubicBezTo>
                    <a:pt x="3093762" y="1779641"/>
                    <a:pt x="3100647" y="1782027"/>
                    <a:pt x="3105214" y="1782300"/>
                  </a:cubicBezTo>
                  <a:cubicBezTo>
                    <a:pt x="3134390" y="1784276"/>
                    <a:pt x="3163974" y="1783254"/>
                    <a:pt x="3192809" y="1787549"/>
                  </a:cubicBezTo>
                  <a:cubicBezTo>
                    <a:pt x="3247138" y="1795592"/>
                    <a:pt x="3294787" y="1821973"/>
                    <a:pt x="3343117" y="1846445"/>
                  </a:cubicBezTo>
                  <a:cubicBezTo>
                    <a:pt x="3385449" y="1867849"/>
                    <a:pt x="3427644" y="1890071"/>
                    <a:pt x="3471680" y="1907590"/>
                  </a:cubicBezTo>
                  <a:cubicBezTo>
                    <a:pt x="3526350" y="1929336"/>
                    <a:pt x="3583883" y="1937311"/>
                    <a:pt x="3642779" y="1927632"/>
                  </a:cubicBezTo>
                  <a:lnTo>
                    <a:pt x="3642779" y="1982370"/>
                  </a:lnTo>
                  <a:close/>
                  <a:moveTo>
                    <a:pt x="973361" y="710443"/>
                  </a:moveTo>
                  <a:cubicBezTo>
                    <a:pt x="973361" y="713919"/>
                    <a:pt x="973020" y="715146"/>
                    <a:pt x="973361" y="715828"/>
                  </a:cubicBezTo>
                  <a:cubicBezTo>
                    <a:pt x="974929" y="718418"/>
                    <a:pt x="976633" y="720872"/>
                    <a:pt x="978474" y="723258"/>
                  </a:cubicBezTo>
                  <a:cubicBezTo>
                    <a:pt x="1053321" y="821214"/>
                    <a:pt x="1119170" y="924760"/>
                    <a:pt x="1171318" y="1036690"/>
                  </a:cubicBezTo>
                  <a:cubicBezTo>
                    <a:pt x="1184133" y="1064229"/>
                    <a:pt x="1191904" y="1066615"/>
                    <a:pt x="1219853" y="1052913"/>
                  </a:cubicBezTo>
                  <a:cubicBezTo>
                    <a:pt x="1385567" y="971931"/>
                    <a:pt x="1560756" y="926259"/>
                    <a:pt x="1744738" y="916102"/>
                  </a:cubicBezTo>
                  <a:cubicBezTo>
                    <a:pt x="1835809" y="911058"/>
                    <a:pt x="1926949" y="914398"/>
                    <a:pt x="2017406" y="928032"/>
                  </a:cubicBezTo>
                  <a:cubicBezTo>
                    <a:pt x="2158512" y="949231"/>
                    <a:pt x="2293346" y="990541"/>
                    <a:pt x="2421364" y="1053936"/>
                  </a:cubicBezTo>
                  <a:cubicBezTo>
                    <a:pt x="2446790" y="1066547"/>
                    <a:pt x="2455447" y="1063343"/>
                    <a:pt x="2467308" y="1037167"/>
                  </a:cubicBezTo>
                  <a:cubicBezTo>
                    <a:pt x="2514821" y="932599"/>
                    <a:pt x="2575762" y="836143"/>
                    <a:pt x="2644678" y="744526"/>
                  </a:cubicBezTo>
                  <a:cubicBezTo>
                    <a:pt x="2652381" y="734301"/>
                    <a:pt x="2659812" y="723803"/>
                    <a:pt x="2669832" y="710034"/>
                  </a:cubicBezTo>
                  <a:cubicBezTo>
                    <a:pt x="2541201" y="719304"/>
                    <a:pt x="2428453" y="758500"/>
                    <a:pt x="2326475" y="837574"/>
                  </a:cubicBezTo>
                  <a:cubicBezTo>
                    <a:pt x="2365126" y="728030"/>
                    <a:pt x="2416728" y="630074"/>
                    <a:pt x="2480601" y="534572"/>
                  </a:cubicBezTo>
                  <a:cubicBezTo>
                    <a:pt x="2318227" y="552159"/>
                    <a:pt x="2176372" y="605397"/>
                    <a:pt x="2060351" y="720191"/>
                  </a:cubicBezTo>
                  <a:cubicBezTo>
                    <a:pt x="2034243" y="651819"/>
                    <a:pt x="2009090" y="585629"/>
                    <a:pt x="1983527" y="519643"/>
                  </a:cubicBezTo>
                  <a:cubicBezTo>
                    <a:pt x="1979983" y="510577"/>
                    <a:pt x="1985163" y="506692"/>
                    <a:pt x="1990480" y="501988"/>
                  </a:cubicBezTo>
                  <a:cubicBezTo>
                    <a:pt x="2040515" y="457748"/>
                    <a:pt x="2090617" y="413508"/>
                    <a:pt x="2140584" y="369199"/>
                  </a:cubicBezTo>
                  <a:cubicBezTo>
                    <a:pt x="2146651" y="363814"/>
                    <a:pt x="2152172" y="357679"/>
                    <a:pt x="2160012" y="349840"/>
                  </a:cubicBezTo>
                  <a:cubicBezTo>
                    <a:pt x="2152854" y="348749"/>
                    <a:pt x="2149923" y="348135"/>
                    <a:pt x="2146924" y="347931"/>
                  </a:cubicBezTo>
                  <a:cubicBezTo>
                    <a:pt x="2075757" y="342887"/>
                    <a:pt x="2004659" y="337638"/>
                    <a:pt x="1933493" y="333139"/>
                  </a:cubicBezTo>
                  <a:cubicBezTo>
                    <a:pt x="1922518" y="332457"/>
                    <a:pt x="1916724" y="329321"/>
                    <a:pt x="1912225" y="318619"/>
                  </a:cubicBezTo>
                  <a:cubicBezTo>
                    <a:pt x="1884344" y="252361"/>
                    <a:pt x="1855646" y="186512"/>
                    <a:pt x="1827152" y="120594"/>
                  </a:cubicBezTo>
                  <a:cubicBezTo>
                    <a:pt x="1825312" y="116368"/>
                    <a:pt x="1822790" y="112414"/>
                    <a:pt x="1819518" y="106279"/>
                  </a:cubicBezTo>
                  <a:cubicBezTo>
                    <a:pt x="1816654" y="111528"/>
                    <a:pt x="1814950" y="113982"/>
                    <a:pt x="1813792" y="116709"/>
                  </a:cubicBezTo>
                  <a:cubicBezTo>
                    <a:pt x="1784616" y="184058"/>
                    <a:pt x="1755168" y="251202"/>
                    <a:pt x="1726742" y="318824"/>
                  </a:cubicBezTo>
                  <a:cubicBezTo>
                    <a:pt x="1722175" y="329730"/>
                    <a:pt x="1715972" y="332662"/>
                    <a:pt x="1705338" y="333275"/>
                  </a:cubicBezTo>
                  <a:cubicBezTo>
                    <a:pt x="1641193" y="337092"/>
                    <a:pt x="1577116" y="341387"/>
                    <a:pt x="1512971" y="345750"/>
                  </a:cubicBezTo>
                  <a:cubicBezTo>
                    <a:pt x="1502814" y="346431"/>
                    <a:pt x="1492725" y="348272"/>
                    <a:pt x="1478615" y="350112"/>
                  </a:cubicBezTo>
                  <a:cubicBezTo>
                    <a:pt x="1488022" y="359042"/>
                    <a:pt x="1494361" y="365314"/>
                    <a:pt x="1501042" y="371244"/>
                  </a:cubicBezTo>
                  <a:cubicBezTo>
                    <a:pt x="1550599" y="415280"/>
                    <a:pt x="1600156" y="459316"/>
                    <a:pt x="1650055" y="503011"/>
                  </a:cubicBezTo>
                  <a:cubicBezTo>
                    <a:pt x="1657076" y="509146"/>
                    <a:pt x="1657348" y="514463"/>
                    <a:pt x="1654213" y="522643"/>
                  </a:cubicBezTo>
                  <a:cubicBezTo>
                    <a:pt x="1635671" y="570223"/>
                    <a:pt x="1617675" y="618077"/>
                    <a:pt x="1599475" y="665793"/>
                  </a:cubicBezTo>
                  <a:cubicBezTo>
                    <a:pt x="1592726" y="683449"/>
                    <a:pt x="1585909" y="701104"/>
                    <a:pt x="1578616" y="720191"/>
                  </a:cubicBezTo>
                  <a:cubicBezTo>
                    <a:pt x="1461437" y="605806"/>
                    <a:pt x="1320195" y="552159"/>
                    <a:pt x="1158366" y="534368"/>
                  </a:cubicBezTo>
                  <a:cubicBezTo>
                    <a:pt x="1222375" y="630278"/>
                    <a:pt x="1273500" y="728439"/>
                    <a:pt x="1312492" y="837301"/>
                  </a:cubicBezTo>
                  <a:cubicBezTo>
                    <a:pt x="1210650" y="758500"/>
                    <a:pt x="1097970" y="719236"/>
                    <a:pt x="973361" y="710238"/>
                  </a:cubicBezTo>
                  <a:close/>
                  <a:moveTo>
                    <a:pt x="1748556" y="1447600"/>
                  </a:moveTo>
                  <a:cubicBezTo>
                    <a:pt x="1736286" y="1440715"/>
                    <a:pt x="1725243" y="1434921"/>
                    <a:pt x="1714472" y="1428513"/>
                  </a:cubicBezTo>
                  <a:cubicBezTo>
                    <a:pt x="1699407" y="1419515"/>
                    <a:pt x="1683661" y="1416243"/>
                    <a:pt x="1666551" y="1421697"/>
                  </a:cubicBezTo>
                  <a:cubicBezTo>
                    <a:pt x="1657417" y="1424628"/>
                    <a:pt x="1648282" y="1427491"/>
                    <a:pt x="1639080" y="1430217"/>
                  </a:cubicBezTo>
                  <a:cubicBezTo>
                    <a:pt x="1601997" y="1441329"/>
                    <a:pt x="1566346" y="1442760"/>
                    <a:pt x="1530422" y="1423196"/>
                  </a:cubicBezTo>
                  <a:cubicBezTo>
                    <a:pt x="1495043" y="1403905"/>
                    <a:pt x="1467026" y="1421219"/>
                    <a:pt x="1461437" y="1461710"/>
                  </a:cubicBezTo>
                  <a:cubicBezTo>
                    <a:pt x="1455506" y="1504656"/>
                    <a:pt x="1460210" y="1546783"/>
                    <a:pt x="1471116" y="1588024"/>
                  </a:cubicBezTo>
                  <a:cubicBezTo>
                    <a:pt x="1505132" y="1716382"/>
                    <a:pt x="1570981" y="1824222"/>
                    <a:pt x="1680866" y="1901864"/>
                  </a:cubicBezTo>
                  <a:cubicBezTo>
                    <a:pt x="1723948" y="1932335"/>
                    <a:pt x="1772278" y="1950127"/>
                    <a:pt x="1825721" y="1948491"/>
                  </a:cubicBezTo>
                  <a:cubicBezTo>
                    <a:pt x="1874528" y="1946991"/>
                    <a:pt x="1918564" y="1929336"/>
                    <a:pt x="1958510" y="1901864"/>
                  </a:cubicBezTo>
                  <a:cubicBezTo>
                    <a:pt x="2041196" y="1845150"/>
                    <a:pt x="2097434" y="1767030"/>
                    <a:pt x="2137925" y="1676709"/>
                  </a:cubicBezTo>
                  <a:cubicBezTo>
                    <a:pt x="2164238" y="1618017"/>
                    <a:pt x="2181143" y="1556531"/>
                    <a:pt x="2179507" y="1491772"/>
                  </a:cubicBezTo>
                  <a:cubicBezTo>
                    <a:pt x="2179030" y="1471799"/>
                    <a:pt x="2173304" y="1450667"/>
                    <a:pt x="2164647" y="1432603"/>
                  </a:cubicBezTo>
                  <a:cubicBezTo>
                    <a:pt x="2154967" y="1412289"/>
                    <a:pt x="2137653" y="1411608"/>
                    <a:pt x="2118021" y="1421492"/>
                  </a:cubicBezTo>
                  <a:cubicBezTo>
                    <a:pt x="2103024" y="1429059"/>
                    <a:pt x="2086255" y="1434376"/>
                    <a:pt x="2069758" y="1437239"/>
                  </a:cubicBezTo>
                  <a:cubicBezTo>
                    <a:pt x="2041605" y="1442147"/>
                    <a:pt x="2014816" y="1434989"/>
                    <a:pt x="1988504" y="1424287"/>
                  </a:cubicBezTo>
                  <a:cubicBezTo>
                    <a:pt x="1960555" y="1412903"/>
                    <a:pt x="1948421" y="1418425"/>
                    <a:pt x="1934788" y="1445487"/>
                  </a:cubicBezTo>
                  <a:cubicBezTo>
                    <a:pt x="1929812" y="1455439"/>
                    <a:pt x="1925790" y="1466073"/>
                    <a:pt x="1919314" y="1474935"/>
                  </a:cubicBezTo>
                  <a:cubicBezTo>
                    <a:pt x="1913588" y="1482774"/>
                    <a:pt x="1904999" y="1488637"/>
                    <a:pt x="1895796" y="1497021"/>
                  </a:cubicBezTo>
                  <a:cubicBezTo>
                    <a:pt x="1892320" y="1487818"/>
                    <a:pt x="1890275" y="1483251"/>
                    <a:pt x="1888775" y="1478548"/>
                  </a:cubicBezTo>
                  <a:cubicBezTo>
                    <a:pt x="1872688" y="1427423"/>
                    <a:pt x="1871870" y="1375752"/>
                    <a:pt x="1878073" y="1322582"/>
                  </a:cubicBezTo>
                  <a:cubicBezTo>
                    <a:pt x="1882981" y="1281136"/>
                    <a:pt x="1903636" y="1254824"/>
                    <a:pt x="1938810" y="1236964"/>
                  </a:cubicBezTo>
                  <a:cubicBezTo>
                    <a:pt x="2006772" y="1202472"/>
                    <a:pt x="2076575" y="1201926"/>
                    <a:pt x="2147810" y="1225853"/>
                  </a:cubicBezTo>
                  <a:cubicBezTo>
                    <a:pt x="2154354" y="1228034"/>
                    <a:pt x="2161784" y="1227625"/>
                    <a:pt x="2168873" y="1228375"/>
                  </a:cubicBezTo>
                  <a:cubicBezTo>
                    <a:pt x="2168396" y="1221149"/>
                    <a:pt x="2169419" y="1213447"/>
                    <a:pt x="2167169" y="1206834"/>
                  </a:cubicBezTo>
                  <a:cubicBezTo>
                    <a:pt x="2149582" y="1154959"/>
                    <a:pt x="2117475" y="1112832"/>
                    <a:pt x="2074735" y="1079499"/>
                  </a:cubicBezTo>
                  <a:cubicBezTo>
                    <a:pt x="1989390" y="1012968"/>
                    <a:pt x="1891706" y="987814"/>
                    <a:pt x="1784480" y="995858"/>
                  </a:cubicBezTo>
                  <a:cubicBezTo>
                    <a:pt x="1709087" y="1001516"/>
                    <a:pt x="1639966" y="1024488"/>
                    <a:pt x="1578343" y="1068524"/>
                  </a:cubicBezTo>
                  <a:cubicBezTo>
                    <a:pt x="1527218" y="1105061"/>
                    <a:pt x="1488567" y="1151483"/>
                    <a:pt x="1469685" y="1212492"/>
                  </a:cubicBezTo>
                  <a:cubicBezTo>
                    <a:pt x="1468390" y="1216787"/>
                    <a:pt x="1468253" y="1223808"/>
                    <a:pt x="1470707" y="1226194"/>
                  </a:cubicBezTo>
                  <a:cubicBezTo>
                    <a:pt x="1473229" y="1228648"/>
                    <a:pt x="1479978" y="1227966"/>
                    <a:pt x="1484545" y="1226944"/>
                  </a:cubicBezTo>
                  <a:cubicBezTo>
                    <a:pt x="1510108" y="1221286"/>
                    <a:pt x="1535193" y="1212833"/>
                    <a:pt x="1561029" y="1209629"/>
                  </a:cubicBezTo>
                  <a:cubicBezTo>
                    <a:pt x="1615971" y="1202949"/>
                    <a:pt x="1667573" y="1214674"/>
                    <a:pt x="1714609" y="1244599"/>
                  </a:cubicBezTo>
                  <a:cubicBezTo>
                    <a:pt x="1738672" y="1259936"/>
                    <a:pt x="1756872" y="1278819"/>
                    <a:pt x="1757417" y="1309835"/>
                  </a:cubicBezTo>
                  <a:cubicBezTo>
                    <a:pt x="1757622" y="1320878"/>
                    <a:pt x="1760621" y="1331853"/>
                    <a:pt x="1761439" y="1342896"/>
                  </a:cubicBezTo>
                  <a:cubicBezTo>
                    <a:pt x="1764030" y="1377865"/>
                    <a:pt x="1761644" y="1412289"/>
                    <a:pt x="1748488" y="1447532"/>
                  </a:cubicBezTo>
                  <a:close/>
                  <a:moveTo>
                    <a:pt x="598102" y="1204585"/>
                  </a:moveTo>
                  <a:cubicBezTo>
                    <a:pt x="596057" y="1194837"/>
                    <a:pt x="594694" y="1187475"/>
                    <a:pt x="592990" y="1180181"/>
                  </a:cubicBezTo>
                  <a:cubicBezTo>
                    <a:pt x="565791" y="1065388"/>
                    <a:pt x="508735" y="969477"/>
                    <a:pt x="412961" y="898652"/>
                  </a:cubicBezTo>
                  <a:cubicBezTo>
                    <a:pt x="405803" y="893335"/>
                    <a:pt x="393806" y="889722"/>
                    <a:pt x="385626" y="891767"/>
                  </a:cubicBezTo>
                  <a:cubicBezTo>
                    <a:pt x="374106" y="894630"/>
                    <a:pt x="375469" y="907445"/>
                    <a:pt x="375810" y="917738"/>
                  </a:cubicBezTo>
                  <a:cubicBezTo>
                    <a:pt x="377718" y="972476"/>
                    <a:pt x="375946" y="1026942"/>
                    <a:pt x="365244" y="1080998"/>
                  </a:cubicBezTo>
                  <a:cubicBezTo>
                    <a:pt x="342885" y="1194019"/>
                    <a:pt x="294282" y="1295588"/>
                    <a:pt x="231637" y="1391090"/>
                  </a:cubicBezTo>
                  <a:cubicBezTo>
                    <a:pt x="178398" y="1472208"/>
                    <a:pt x="116026" y="1546101"/>
                    <a:pt x="50517" y="1617472"/>
                  </a:cubicBezTo>
                  <a:cubicBezTo>
                    <a:pt x="47041" y="1621289"/>
                    <a:pt x="44109" y="1625516"/>
                    <a:pt x="40906" y="1629606"/>
                  </a:cubicBezTo>
                  <a:cubicBezTo>
                    <a:pt x="41451" y="1631242"/>
                    <a:pt x="41928" y="1632946"/>
                    <a:pt x="42473" y="1634582"/>
                  </a:cubicBezTo>
                  <a:cubicBezTo>
                    <a:pt x="66400" y="1636559"/>
                    <a:pt x="90395" y="1640308"/>
                    <a:pt x="114321" y="1640103"/>
                  </a:cubicBezTo>
                  <a:cubicBezTo>
                    <a:pt x="163197" y="1639694"/>
                    <a:pt x="208596" y="1623471"/>
                    <a:pt x="252837" y="1604384"/>
                  </a:cubicBezTo>
                  <a:cubicBezTo>
                    <a:pt x="306211" y="1581343"/>
                    <a:pt x="358700" y="1556122"/>
                    <a:pt x="412688" y="1534581"/>
                  </a:cubicBezTo>
                  <a:cubicBezTo>
                    <a:pt x="496124" y="1501247"/>
                    <a:pt x="581606" y="1490136"/>
                    <a:pt x="668996" y="1519584"/>
                  </a:cubicBezTo>
                  <a:cubicBezTo>
                    <a:pt x="678744" y="1522856"/>
                    <a:pt x="682561" y="1517744"/>
                    <a:pt x="687196" y="1511132"/>
                  </a:cubicBezTo>
                  <a:cubicBezTo>
                    <a:pt x="769065" y="1395384"/>
                    <a:pt x="864635" y="1292657"/>
                    <a:pt x="976565" y="1205335"/>
                  </a:cubicBezTo>
                  <a:cubicBezTo>
                    <a:pt x="995515" y="1190542"/>
                    <a:pt x="1014875" y="1176227"/>
                    <a:pt x="1037234" y="1159254"/>
                  </a:cubicBezTo>
                  <a:cubicBezTo>
                    <a:pt x="881268" y="1101585"/>
                    <a:pt x="737435" y="1122307"/>
                    <a:pt x="598102" y="1204721"/>
                  </a:cubicBezTo>
                  <a:close/>
                  <a:moveTo>
                    <a:pt x="3599834" y="1630833"/>
                  </a:moveTo>
                  <a:cubicBezTo>
                    <a:pt x="3594721" y="1624698"/>
                    <a:pt x="3591722" y="1620812"/>
                    <a:pt x="3588450" y="1617267"/>
                  </a:cubicBezTo>
                  <a:cubicBezTo>
                    <a:pt x="3528054" y="1551623"/>
                    <a:pt x="3470385" y="1483728"/>
                    <a:pt x="3420009" y="1409904"/>
                  </a:cubicBezTo>
                  <a:cubicBezTo>
                    <a:pt x="3317555" y="1259664"/>
                    <a:pt x="3251364" y="1097972"/>
                    <a:pt x="3262953" y="911603"/>
                  </a:cubicBezTo>
                  <a:cubicBezTo>
                    <a:pt x="3263362" y="904855"/>
                    <a:pt x="3258863" y="893607"/>
                    <a:pt x="3253955" y="891835"/>
                  </a:cubicBezTo>
                  <a:cubicBezTo>
                    <a:pt x="3247547" y="889449"/>
                    <a:pt x="3236708" y="892039"/>
                    <a:pt x="3230642" y="896470"/>
                  </a:cubicBezTo>
                  <a:cubicBezTo>
                    <a:pt x="3150886" y="953867"/>
                    <a:pt x="3096693" y="1030555"/>
                    <a:pt x="3064451" y="1122785"/>
                  </a:cubicBezTo>
                  <a:cubicBezTo>
                    <a:pt x="3055248" y="1149165"/>
                    <a:pt x="3048909" y="1176500"/>
                    <a:pt x="3041001" y="1204244"/>
                  </a:cubicBezTo>
                  <a:cubicBezTo>
                    <a:pt x="2975902" y="1163957"/>
                    <a:pt x="2905894" y="1138054"/>
                    <a:pt x="2829684" y="1129874"/>
                  </a:cubicBezTo>
                  <a:cubicBezTo>
                    <a:pt x="2753269" y="1121694"/>
                    <a:pt x="2679307" y="1129874"/>
                    <a:pt x="2604869" y="1159799"/>
                  </a:cubicBezTo>
                  <a:cubicBezTo>
                    <a:pt x="2611004" y="1164775"/>
                    <a:pt x="2614412" y="1167502"/>
                    <a:pt x="2617821" y="1170297"/>
                  </a:cubicBezTo>
                  <a:cubicBezTo>
                    <a:pt x="2665742" y="1210038"/>
                    <a:pt x="2715368" y="1247871"/>
                    <a:pt x="2761176" y="1289862"/>
                  </a:cubicBezTo>
                  <a:cubicBezTo>
                    <a:pt x="2832683" y="1355438"/>
                    <a:pt x="2894511" y="1429877"/>
                    <a:pt x="2949385" y="1509973"/>
                  </a:cubicBezTo>
                  <a:cubicBezTo>
                    <a:pt x="2955793" y="1519312"/>
                    <a:pt x="2961587" y="1520948"/>
                    <a:pt x="2973039" y="1518289"/>
                  </a:cubicBezTo>
                  <a:cubicBezTo>
                    <a:pt x="3001941" y="1511609"/>
                    <a:pt x="3031321" y="1504724"/>
                    <a:pt x="3060838" y="1503156"/>
                  </a:cubicBezTo>
                  <a:cubicBezTo>
                    <a:pt x="3135412" y="1499202"/>
                    <a:pt x="3204193" y="1523129"/>
                    <a:pt x="3271542" y="1552100"/>
                  </a:cubicBezTo>
                  <a:cubicBezTo>
                    <a:pt x="3329075" y="1576845"/>
                    <a:pt x="3386199" y="1602748"/>
                    <a:pt x="3444754" y="1624766"/>
                  </a:cubicBezTo>
                  <a:cubicBezTo>
                    <a:pt x="3493834" y="1643239"/>
                    <a:pt x="3545164" y="1645557"/>
                    <a:pt x="3599902" y="1630901"/>
                  </a:cubicBezTo>
                  <a:close/>
                  <a:moveTo>
                    <a:pt x="1684274" y="1346986"/>
                  </a:moveTo>
                  <a:cubicBezTo>
                    <a:pt x="1686456" y="1330353"/>
                    <a:pt x="1678889" y="1318969"/>
                    <a:pt x="1668800" y="1309766"/>
                  </a:cubicBezTo>
                  <a:cubicBezTo>
                    <a:pt x="1621765" y="1266889"/>
                    <a:pt x="1566482" y="1255369"/>
                    <a:pt x="1505404" y="1269343"/>
                  </a:cubicBezTo>
                  <a:cubicBezTo>
                    <a:pt x="1488158" y="1273297"/>
                    <a:pt x="1473638" y="1283113"/>
                    <a:pt x="1472071" y="1302200"/>
                  </a:cubicBezTo>
                  <a:cubicBezTo>
                    <a:pt x="1470366" y="1322854"/>
                    <a:pt x="1479024" y="1340237"/>
                    <a:pt x="1495247" y="1353189"/>
                  </a:cubicBezTo>
                  <a:cubicBezTo>
                    <a:pt x="1557007" y="1310653"/>
                    <a:pt x="1619788" y="1329603"/>
                    <a:pt x="1684274" y="1346986"/>
                  </a:cubicBezTo>
                  <a:close/>
                  <a:moveTo>
                    <a:pt x="2144879" y="1353802"/>
                  </a:moveTo>
                  <a:cubicBezTo>
                    <a:pt x="2161170" y="1339624"/>
                    <a:pt x="2170509" y="1323195"/>
                    <a:pt x="2166828" y="1302541"/>
                  </a:cubicBezTo>
                  <a:cubicBezTo>
                    <a:pt x="2163147" y="1281750"/>
                    <a:pt x="2146651" y="1272070"/>
                    <a:pt x="2127837" y="1269752"/>
                  </a:cubicBezTo>
                  <a:cubicBezTo>
                    <a:pt x="2105546" y="1267026"/>
                    <a:pt x="2082574" y="1265526"/>
                    <a:pt x="2060351" y="1267639"/>
                  </a:cubicBezTo>
                  <a:cubicBezTo>
                    <a:pt x="2029199" y="1270639"/>
                    <a:pt x="2000910" y="1282841"/>
                    <a:pt x="1977597" y="1304790"/>
                  </a:cubicBezTo>
                  <a:cubicBezTo>
                    <a:pt x="1970030" y="1311880"/>
                    <a:pt x="1964441" y="1334443"/>
                    <a:pt x="1971053" y="1339010"/>
                  </a:cubicBezTo>
                  <a:cubicBezTo>
                    <a:pt x="1976165" y="1342487"/>
                    <a:pt x="1986049" y="1339215"/>
                    <a:pt x="1993821" y="1338533"/>
                  </a:cubicBezTo>
                  <a:cubicBezTo>
                    <a:pt x="1996820" y="1338260"/>
                    <a:pt x="1999683" y="1337033"/>
                    <a:pt x="2002614" y="1336352"/>
                  </a:cubicBezTo>
                  <a:cubicBezTo>
                    <a:pt x="2051490" y="1325649"/>
                    <a:pt x="2100297" y="1316106"/>
                    <a:pt x="2144879" y="1353734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5906632" y="2255185"/>
              <a:ext cx="381053" cy="148379"/>
            </a:xfrm>
            <a:custGeom>
              <a:avLst/>
              <a:gdLst/>
              <a:ahLst/>
              <a:cxnLst/>
              <a:rect l="l" t="t" r="r" b="b"/>
              <a:pathLst>
                <a:path w="381053" h="148379" extrusionOk="0">
                  <a:moveTo>
                    <a:pt x="379622" y="148380"/>
                  </a:moveTo>
                  <a:cubicBezTo>
                    <a:pt x="253649" y="127248"/>
                    <a:pt x="127677" y="127384"/>
                    <a:pt x="1704" y="148380"/>
                  </a:cubicBezTo>
                  <a:cubicBezTo>
                    <a:pt x="1159" y="146812"/>
                    <a:pt x="545" y="145244"/>
                    <a:pt x="0" y="143608"/>
                  </a:cubicBezTo>
                  <a:cubicBezTo>
                    <a:pt x="2795" y="140745"/>
                    <a:pt x="5317" y="137473"/>
                    <a:pt x="8453" y="135019"/>
                  </a:cubicBezTo>
                  <a:cubicBezTo>
                    <a:pt x="66122" y="90642"/>
                    <a:pt x="123791" y="46265"/>
                    <a:pt x="181938" y="2434"/>
                  </a:cubicBezTo>
                  <a:cubicBezTo>
                    <a:pt x="185687" y="-429"/>
                    <a:pt x="195026" y="-906"/>
                    <a:pt x="198570" y="1752"/>
                  </a:cubicBezTo>
                  <a:cubicBezTo>
                    <a:pt x="257944" y="46402"/>
                    <a:pt x="316840" y="91733"/>
                    <a:pt x="375736" y="136996"/>
                  </a:cubicBezTo>
                  <a:cubicBezTo>
                    <a:pt x="377918" y="138632"/>
                    <a:pt x="379281" y="141290"/>
                    <a:pt x="381053" y="143471"/>
                  </a:cubicBezTo>
                  <a:cubicBezTo>
                    <a:pt x="380576" y="145107"/>
                    <a:pt x="380099" y="146744"/>
                    <a:pt x="379622" y="148380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5951145" y="3313559"/>
              <a:ext cx="286028" cy="105097"/>
            </a:xfrm>
            <a:custGeom>
              <a:avLst/>
              <a:gdLst/>
              <a:ahLst/>
              <a:cxnLst/>
              <a:rect l="l" t="t" r="r" b="b"/>
              <a:pathLst>
                <a:path w="286028" h="105097" extrusionOk="0">
                  <a:moveTo>
                    <a:pt x="286028" y="8760"/>
                  </a:moveTo>
                  <a:cubicBezTo>
                    <a:pt x="265101" y="30641"/>
                    <a:pt x="245333" y="53886"/>
                    <a:pt x="222974" y="74200"/>
                  </a:cubicBezTo>
                  <a:cubicBezTo>
                    <a:pt x="177370" y="115577"/>
                    <a:pt x="111453" y="115373"/>
                    <a:pt x="65713" y="73723"/>
                  </a:cubicBezTo>
                  <a:cubicBezTo>
                    <a:pt x="43695" y="53682"/>
                    <a:pt x="24336" y="30778"/>
                    <a:pt x="0" y="5283"/>
                  </a:cubicBezTo>
                  <a:cubicBezTo>
                    <a:pt x="8998" y="2965"/>
                    <a:pt x="15269" y="-375"/>
                    <a:pt x="21200" y="34"/>
                  </a:cubicBezTo>
                  <a:cubicBezTo>
                    <a:pt x="67008" y="3170"/>
                    <a:pt x="112816" y="9578"/>
                    <a:pt x="158624" y="9918"/>
                  </a:cubicBezTo>
                  <a:cubicBezTo>
                    <a:pt x="194753" y="10259"/>
                    <a:pt x="230950" y="3238"/>
                    <a:pt x="267215" y="102"/>
                  </a:cubicBezTo>
                  <a:cubicBezTo>
                    <a:pt x="273281" y="-443"/>
                    <a:pt x="279553" y="2079"/>
                    <a:pt x="285756" y="3170"/>
                  </a:cubicBezTo>
                  <a:cubicBezTo>
                    <a:pt x="285824" y="5010"/>
                    <a:pt x="285892" y="6851"/>
                    <a:pt x="286028" y="8760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6007907" y="3192187"/>
              <a:ext cx="177153" cy="58216"/>
            </a:xfrm>
            <a:custGeom>
              <a:avLst/>
              <a:gdLst/>
              <a:ahLst/>
              <a:cxnLst/>
              <a:rect l="l" t="t" r="r" b="b"/>
              <a:pathLst>
                <a:path w="177153" h="58216" extrusionOk="0">
                  <a:moveTo>
                    <a:pt x="88638" y="58216"/>
                  </a:moveTo>
                  <a:cubicBezTo>
                    <a:pt x="70233" y="52558"/>
                    <a:pt x="53532" y="47378"/>
                    <a:pt x="36831" y="42197"/>
                  </a:cubicBezTo>
                  <a:cubicBezTo>
                    <a:pt x="28174" y="39470"/>
                    <a:pt x="19313" y="37221"/>
                    <a:pt x="11201" y="33471"/>
                  </a:cubicBezTo>
                  <a:cubicBezTo>
                    <a:pt x="6702" y="31358"/>
                    <a:pt x="2339" y="27200"/>
                    <a:pt x="89" y="22769"/>
                  </a:cubicBezTo>
                  <a:cubicBezTo>
                    <a:pt x="-729" y="21201"/>
                    <a:pt x="4248" y="15134"/>
                    <a:pt x="7656" y="13226"/>
                  </a:cubicBezTo>
                  <a:cubicBezTo>
                    <a:pt x="25448" y="3273"/>
                    <a:pt x="42966" y="-3407"/>
                    <a:pt x="64984" y="2796"/>
                  </a:cubicBezTo>
                  <a:cubicBezTo>
                    <a:pt x="79572" y="6886"/>
                    <a:pt x="97159" y="5932"/>
                    <a:pt x="112020" y="2115"/>
                  </a:cubicBezTo>
                  <a:cubicBezTo>
                    <a:pt x="134446" y="-3611"/>
                    <a:pt x="152647" y="2933"/>
                    <a:pt x="170643" y="14044"/>
                  </a:cubicBezTo>
                  <a:cubicBezTo>
                    <a:pt x="179778" y="19702"/>
                    <a:pt x="179028" y="28018"/>
                    <a:pt x="170098" y="31358"/>
                  </a:cubicBezTo>
                  <a:cubicBezTo>
                    <a:pt x="143308" y="41242"/>
                    <a:pt x="115905" y="49354"/>
                    <a:pt x="88706" y="58216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17"/>
          <p:cNvSpPr txBox="1"/>
          <p:nvPr/>
        </p:nvSpPr>
        <p:spPr>
          <a:xfrm>
            <a:off x="1485150" y="347000"/>
            <a:ext cx="7221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91919"/>
                </a:solidFill>
              </a:rPr>
              <a:t>Team - Group D5</a:t>
            </a:r>
            <a:endParaRPr sz="3100" b="1">
              <a:solidFill>
                <a:srgbClr val="19191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rgbClr val="02754B"/>
              </a:solidFill>
            </a:endParaRPr>
          </a:p>
        </p:txBody>
      </p:sp>
      <p:grpSp>
        <p:nvGrpSpPr>
          <p:cNvPr id="84" name="Google Shape;84;p17"/>
          <p:cNvGrpSpPr/>
          <p:nvPr/>
        </p:nvGrpSpPr>
        <p:grpSpPr>
          <a:xfrm>
            <a:off x="818977" y="1486090"/>
            <a:ext cx="3027309" cy="638775"/>
            <a:chOff x="658813" y="2020140"/>
            <a:chExt cx="3703131" cy="851700"/>
          </a:xfrm>
        </p:grpSpPr>
        <p:sp>
          <p:nvSpPr>
            <p:cNvPr id="85" name="Google Shape;85;p17"/>
            <p:cNvSpPr txBox="1"/>
            <p:nvPr/>
          </p:nvSpPr>
          <p:spPr>
            <a:xfrm>
              <a:off x="1506544" y="2077292"/>
              <a:ext cx="28554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Sagar Mange</a:t>
              </a:r>
              <a:endParaRPr sz="22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86" name="Google Shape;86;p17"/>
            <p:cNvSpPr txBox="1"/>
            <p:nvPr/>
          </p:nvSpPr>
          <p:spPr>
            <a:xfrm>
              <a:off x="658813" y="2020140"/>
              <a:ext cx="8478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457200" marR="0" lvl="0" indent="-463550" algn="l" rtl="0">
                <a:spcBef>
                  <a:spcPts val="0"/>
                </a:spcBef>
                <a:spcAft>
                  <a:spcPts val="0"/>
                </a:spcAft>
                <a:buClr>
                  <a:srgbClr val="00754A"/>
                </a:buClr>
                <a:buSzPts val="3700"/>
                <a:buFont typeface="Inter SemiBold"/>
                <a:buChar char="●"/>
              </a:pPr>
              <a:endParaRPr sz="37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87" name="Google Shape;87;p17"/>
          <p:cNvGrpSpPr/>
          <p:nvPr/>
        </p:nvGrpSpPr>
        <p:grpSpPr>
          <a:xfrm>
            <a:off x="818978" y="2695188"/>
            <a:ext cx="3515354" cy="638775"/>
            <a:chOff x="658814" y="2020140"/>
            <a:chExt cx="4300127" cy="851700"/>
          </a:xfrm>
        </p:grpSpPr>
        <p:sp>
          <p:nvSpPr>
            <p:cNvPr id="88" name="Google Shape;88;p17"/>
            <p:cNvSpPr txBox="1"/>
            <p:nvPr/>
          </p:nvSpPr>
          <p:spPr>
            <a:xfrm>
              <a:off x="1506541" y="2077305"/>
              <a:ext cx="34524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Himanshu Saratkar</a:t>
              </a:r>
              <a:endParaRPr sz="22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89" name="Google Shape;89;p17"/>
            <p:cNvSpPr txBox="1"/>
            <p:nvPr/>
          </p:nvSpPr>
          <p:spPr>
            <a:xfrm>
              <a:off x="658814" y="2020140"/>
              <a:ext cx="9615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457200" marR="0" lvl="0" indent="-463550" algn="l" rtl="0">
                <a:spcBef>
                  <a:spcPts val="0"/>
                </a:spcBef>
                <a:spcAft>
                  <a:spcPts val="0"/>
                </a:spcAft>
                <a:buClr>
                  <a:srgbClr val="00754A"/>
                </a:buClr>
                <a:buSzPts val="3700"/>
                <a:buFont typeface="Inter SemiBold"/>
                <a:buChar char="●"/>
              </a:pPr>
              <a:endParaRPr sz="37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90" name="Google Shape;90;p17"/>
          <p:cNvGrpSpPr/>
          <p:nvPr/>
        </p:nvGrpSpPr>
        <p:grpSpPr>
          <a:xfrm>
            <a:off x="818978" y="3904285"/>
            <a:ext cx="3170290" cy="638775"/>
            <a:chOff x="658814" y="2020140"/>
            <a:chExt cx="3878030" cy="851700"/>
          </a:xfrm>
        </p:grpSpPr>
        <p:sp>
          <p:nvSpPr>
            <p:cNvPr id="91" name="Google Shape;91;p17"/>
            <p:cNvSpPr txBox="1"/>
            <p:nvPr/>
          </p:nvSpPr>
          <p:spPr>
            <a:xfrm>
              <a:off x="1506544" y="2077285"/>
              <a:ext cx="30303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Abhigyan Singh</a:t>
              </a:r>
              <a:endParaRPr sz="22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92" name="Google Shape;92;p17"/>
            <p:cNvSpPr txBox="1"/>
            <p:nvPr/>
          </p:nvSpPr>
          <p:spPr>
            <a:xfrm>
              <a:off x="658814" y="2020140"/>
              <a:ext cx="9615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457200" marR="0" lvl="0" indent="-463550" algn="l" rtl="0">
                <a:spcBef>
                  <a:spcPts val="0"/>
                </a:spcBef>
                <a:spcAft>
                  <a:spcPts val="0"/>
                </a:spcAft>
                <a:buClr>
                  <a:srgbClr val="00754A"/>
                </a:buClr>
                <a:buSzPts val="3700"/>
                <a:buFont typeface="Inter SemiBold"/>
                <a:buChar char="●"/>
              </a:pPr>
              <a:endParaRPr sz="37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93" name="Google Shape;93;p17"/>
          <p:cNvGrpSpPr/>
          <p:nvPr/>
        </p:nvGrpSpPr>
        <p:grpSpPr>
          <a:xfrm>
            <a:off x="5195722" y="1486090"/>
            <a:ext cx="3174442" cy="638775"/>
            <a:chOff x="658813" y="2020140"/>
            <a:chExt cx="3883110" cy="851700"/>
          </a:xfrm>
        </p:grpSpPr>
        <p:sp>
          <p:nvSpPr>
            <p:cNvPr id="94" name="Google Shape;94;p17"/>
            <p:cNvSpPr txBox="1"/>
            <p:nvPr/>
          </p:nvSpPr>
          <p:spPr>
            <a:xfrm>
              <a:off x="1506523" y="2077292"/>
              <a:ext cx="30354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Aadish Newrekar</a:t>
              </a:r>
              <a:endParaRPr sz="22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95" name="Google Shape;95;p17"/>
            <p:cNvSpPr txBox="1"/>
            <p:nvPr/>
          </p:nvSpPr>
          <p:spPr>
            <a:xfrm>
              <a:off x="658813" y="2020140"/>
              <a:ext cx="9351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457200" marR="0" lvl="0" indent="-463550" algn="l" rtl="0">
                <a:spcBef>
                  <a:spcPts val="0"/>
                </a:spcBef>
                <a:spcAft>
                  <a:spcPts val="0"/>
                </a:spcAft>
                <a:buClr>
                  <a:srgbClr val="00754A"/>
                </a:buClr>
                <a:buSzPts val="3700"/>
                <a:buFont typeface="Inter SemiBold"/>
                <a:buChar char="●"/>
              </a:pPr>
              <a:endParaRPr sz="37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96" name="Google Shape;96;p17"/>
          <p:cNvGrpSpPr/>
          <p:nvPr/>
        </p:nvGrpSpPr>
        <p:grpSpPr>
          <a:xfrm>
            <a:off x="5195722" y="2695188"/>
            <a:ext cx="3007920" cy="638775"/>
            <a:chOff x="658813" y="2020140"/>
            <a:chExt cx="3679412" cy="851700"/>
          </a:xfrm>
        </p:grpSpPr>
        <p:sp>
          <p:nvSpPr>
            <p:cNvPr id="97" name="Google Shape;97;p17"/>
            <p:cNvSpPr txBox="1"/>
            <p:nvPr/>
          </p:nvSpPr>
          <p:spPr>
            <a:xfrm>
              <a:off x="1506525" y="2077305"/>
              <a:ext cx="28317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Shruti Nair</a:t>
              </a:r>
              <a:endParaRPr sz="22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98" name="Google Shape;98;p17"/>
            <p:cNvSpPr txBox="1"/>
            <p:nvPr/>
          </p:nvSpPr>
          <p:spPr>
            <a:xfrm>
              <a:off x="658813" y="2020140"/>
              <a:ext cx="9615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457200" marR="0" lvl="0" indent="-463550" algn="l" rtl="0">
                <a:spcBef>
                  <a:spcPts val="0"/>
                </a:spcBef>
                <a:spcAft>
                  <a:spcPts val="0"/>
                </a:spcAft>
                <a:buClr>
                  <a:srgbClr val="00754A"/>
                </a:buClr>
                <a:buSzPts val="3700"/>
                <a:buFont typeface="Inter SemiBold"/>
                <a:buChar char="●"/>
              </a:pPr>
              <a:endParaRPr sz="37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99" name="Google Shape;99;p17"/>
          <p:cNvGrpSpPr/>
          <p:nvPr/>
        </p:nvGrpSpPr>
        <p:grpSpPr>
          <a:xfrm>
            <a:off x="5195723" y="3904285"/>
            <a:ext cx="3638702" cy="638775"/>
            <a:chOff x="658814" y="2020140"/>
            <a:chExt cx="4451011" cy="851700"/>
          </a:xfrm>
        </p:grpSpPr>
        <p:sp>
          <p:nvSpPr>
            <p:cNvPr id="100" name="Google Shape;100;p17"/>
            <p:cNvSpPr txBox="1"/>
            <p:nvPr/>
          </p:nvSpPr>
          <p:spPr>
            <a:xfrm>
              <a:off x="1506525" y="2077285"/>
              <a:ext cx="36033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Shubham Sahakari</a:t>
              </a:r>
              <a:endParaRPr sz="22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658814" y="2020140"/>
              <a:ext cx="9615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457200" marR="0" lvl="0" indent="-463550" algn="l" rtl="0">
                <a:spcBef>
                  <a:spcPts val="0"/>
                </a:spcBef>
                <a:spcAft>
                  <a:spcPts val="0"/>
                </a:spcAft>
                <a:buClr>
                  <a:srgbClr val="00754A"/>
                </a:buClr>
                <a:buSzPts val="3700"/>
                <a:buFont typeface="Inter SemiBold"/>
                <a:buChar char="●"/>
              </a:pPr>
              <a:endParaRPr sz="37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8"/>
          <p:cNvGrpSpPr/>
          <p:nvPr/>
        </p:nvGrpSpPr>
        <p:grpSpPr>
          <a:xfrm>
            <a:off x="444104" y="699861"/>
            <a:ext cx="3320719" cy="835366"/>
            <a:chOff x="658813" y="2020140"/>
            <a:chExt cx="4427626" cy="1113821"/>
          </a:xfrm>
        </p:grpSpPr>
        <p:sp>
          <p:nvSpPr>
            <p:cNvPr id="107" name="Google Shape;107;p18"/>
            <p:cNvSpPr txBox="1"/>
            <p:nvPr/>
          </p:nvSpPr>
          <p:spPr>
            <a:xfrm>
              <a:off x="1506539" y="2545061"/>
              <a:ext cx="35799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Facts about Starbucks you need to know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1506544" y="2077292"/>
              <a:ext cx="2855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Company Info</a:t>
              </a:r>
              <a:endParaRPr sz="18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09" name="Google Shape;109;p18"/>
            <p:cNvSpPr txBox="1"/>
            <p:nvPr/>
          </p:nvSpPr>
          <p:spPr>
            <a:xfrm>
              <a:off x="658813" y="2020140"/>
              <a:ext cx="847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00754A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01</a:t>
              </a:r>
              <a:endParaRPr sz="33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110" name="Google Shape;110;p18"/>
          <p:cNvGrpSpPr/>
          <p:nvPr/>
        </p:nvGrpSpPr>
        <p:grpSpPr>
          <a:xfrm>
            <a:off x="444104" y="1810651"/>
            <a:ext cx="3320719" cy="835366"/>
            <a:chOff x="658814" y="2020140"/>
            <a:chExt cx="4427625" cy="1113821"/>
          </a:xfrm>
        </p:grpSpPr>
        <p:sp>
          <p:nvSpPr>
            <p:cNvPr id="111" name="Google Shape;111;p18"/>
            <p:cNvSpPr txBox="1"/>
            <p:nvPr/>
          </p:nvSpPr>
          <p:spPr>
            <a:xfrm>
              <a:off x="1506539" y="2545061"/>
              <a:ext cx="35799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Reasoning behind the choice of company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1506543" y="2077305"/>
              <a:ext cx="303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Why Starbucks</a:t>
              </a:r>
              <a:endParaRPr sz="18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658814" y="2020140"/>
              <a:ext cx="961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00754A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03</a:t>
              </a:r>
              <a:endParaRPr sz="33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114" name="Google Shape;114;p18"/>
          <p:cNvGrpSpPr/>
          <p:nvPr/>
        </p:nvGrpSpPr>
        <p:grpSpPr>
          <a:xfrm>
            <a:off x="444104" y="2921441"/>
            <a:ext cx="3320719" cy="835366"/>
            <a:chOff x="658814" y="2020140"/>
            <a:chExt cx="4427625" cy="1113821"/>
          </a:xfrm>
        </p:grpSpPr>
        <p:sp>
          <p:nvSpPr>
            <p:cNvPr id="115" name="Google Shape;115;p18"/>
            <p:cNvSpPr txBox="1"/>
            <p:nvPr/>
          </p:nvSpPr>
          <p:spPr>
            <a:xfrm>
              <a:off x="1506539" y="2545061"/>
              <a:ext cx="35799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The operations and steps performed to get meaningful insights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1506543" y="2077285"/>
              <a:ext cx="257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The Analysis</a:t>
              </a:r>
              <a:endParaRPr sz="18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17" name="Google Shape;117;p18"/>
            <p:cNvSpPr txBox="1"/>
            <p:nvPr/>
          </p:nvSpPr>
          <p:spPr>
            <a:xfrm>
              <a:off x="658814" y="2020140"/>
              <a:ext cx="961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00754A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05</a:t>
              </a:r>
              <a:endParaRPr sz="33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118" name="Google Shape;118;p18"/>
          <p:cNvGrpSpPr/>
          <p:nvPr/>
        </p:nvGrpSpPr>
        <p:grpSpPr>
          <a:xfrm>
            <a:off x="4458891" y="699861"/>
            <a:ext cx="3320719" cy="835366"/>
            <a:chOff x="658813" y="2020140"/>
            <a:chExt cx="4427626" cy="1113821"/>
          </a:xfrm>
        </p:grpSpPr>
        <p:sp>
          <p:nvSpPr>
            <p:cNvPr id="119" name="Google Shape;119;p18"/>
            <p:cNvSpPr txBox="1"/>
            <p:nvPr/>
          </p:nvSpPr>
          <p:spPr>
            <a:xfrm>
              <a:off x="1506539" y="2545061"/>
              <a:ext cx="35799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Description of the business process, the business question </a:t>
              </a:r>
              <a:endPara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0" name="Google Shape;120;p18"/>
            <p:cNvSpPr txBox="1"/>
            <p:nvPr/>
          </p:nvSpPr>
          <p:spPr>
            <a:xfrm>
              <a:off x="1506523" y="2077292"/>
              <a:ext cx="305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Business Problem</a:t>
              </a:r>
              <a:endParaRPr sz="18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21" name="Google Shape;121;p18"/>
            <p:cNvSpPr txBox="1"/>
            <p:nvPr/>
          </p:nvSpPr>
          <p:spPr>
            <a:xfrm>
              <a:off x="658813" y="2020140"/>
              <a:ext cx="9351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00754A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02</a:t>
              </a:r>
              <a:endParaRPr sz="33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122" name="Google Shape;122;p18"/>
          <p:cNvGrpSpPr/>
          <p:nvPr/>
        </p:nvGrpSpPr>
        <p:grpSpPr>
          <a:xfrm>
            <a:off x="4458891" y="1810651"/>
            <a:ext cx="3320719" cy="835366"/>
            <a:chOff x="658813" y="2020140"/>
            <a:chExt cx="4427626" cy="1113821"/>
          </a:xfrm>
        </p:grpSpPr>
        <p:sp>
          <p:nvSpPr>
            <p:cNvPr id="123" name="Google Shape;123;p18"/>
            <p:cNvSpPr txBox="1"/>
            <p:nvPr/>
          </p:nvSpPr>
          <p:spPr>
            <a:xfrm>
              <a:off x="1506539" y="2545061"/>
              <a:ext cx="35799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About the data we used, how we collected and how we used it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1506526" y="2077305"/>
              <a:ext cx="290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About the Data</a:t>
              </a:r>
              <a:endParaRPr sz="18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25" name="Google Shape;125;p18"/>
            <p:cNvSpPr txBox="1"/>
            <p:nvPr/>
          </p:nvSpPr>
          <p:spPr>
            <a:xfrm>
              <a:off x="658813" y="2020140"/>
              <a:ext cx="961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00754A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04</a:t>
              </a:r>
              <a:endParaRPr sz="33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126" name="Google Shape;126;p18"/>
          <p:cNvGrpSpPr/>
          <p:nvPr/>
        </p:nvGrpSpPr>
        <p:grpSpPr>
          <a:xfrm>
            <a:off x="4458892" y="2921441"/>
            <a:ext cx="3320719" cy="835366"/>
            <a:chOff x="658814" y="2020140"/>
            <a:chExt cx="4427625" cy="1113821"/>
          </a:xfrm>
        </p:grpSpPr>
        <p:sp>
          <p:nvSpPr>
            <p:cNvPr id="127" name="Google Shape;127;p18"/>
            <p:cNvSpPr txBox="1"/>
            <p:nvPr/>
          </p:nvSpPr>
          <p:spPr>
            <a:xfrm>
              <a:off x="1506539" y="2545061"/>
              <a:ext cx="35799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Charts to make it easy for interpretation using BI tools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1506527" y="2077285"/>
              <a:ext cx="338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Visualized analysis</a:t>
              </a:r>
              <a:endParaRPr sz="18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29" name="Google Shape;129;p18"/>
            <p:cNvSpPr txBox="1"/>
            <p:nvPr/>
          </p:nvSpPr>
          <p:spPr>
            <a:xfrm>
              <a:off x="658814" y="2020140"/>
              <a:ext cx="961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00754A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06</a:t>
              </a:r>
              <a:endParaRPr sz="33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sp>
        <p:nvSpPr>
          <p:cNvPr id="130" name="Google Shape;130;p18"/>
          <p:cNvSpPr txBox="1"/>
          <p:nvPr/>
        </p:nvSpPr>
        <p:spPr>
          <a:xfrm>
            <a:off x="3271049" y="113884"/>
            <a:ext cx="2601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9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Contents</a:t>
            </a:r>
            <a:endParaRPr sz="1100"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444104" y="3964491"/>
            <a:ext cx="3320719" cy="601366"/>
            <a:chOff x="658814" y="2020140"/>
            <a:chExt cx="4427625" cy="801821"/>
          </a:xfrm>
        </p:grpSpPr>
        <p:sp>
          <p:nvSpPr>
            <p:cNvPr id="132" name="Google Shape;132;p18"/>
            <p:cNvSpPr txBox="1"/>
            <p:nvPr/>
          </p:nvSpPr>
          <p:spPr>
            <a:xfrm>
              <a:off x="1506539" y="2545061"/>
              <a:ext cx="3579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What have we interpreted so far?</a:t>
              </a:r>
              <a:endPara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" name="Google Shape;133;p18"/>
            <p:cNvSpPr txBox="1"/>
            <p:nvPr/>
          </p:nvSpPr>
          <p:spPr>
            <a:xfrm>
              <a:off x="1506543" y="2077285"/>
              <a:ext cx="257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Interpretations</a:t>
              </a:r>
              <a:endParaRPr sz="18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34" name="Google Shape;134;p18"/>
            <p:cNvSpPr txBox="1"/>
            <p:nvPr/>
          </p:nvSpPr>
          <p:spPr>
            <a:xfrm>
              <a:off x="658814" y="2020140"/>
              <a:ext cx="961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00754A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07</a:t>
              </a:r>
              <a:endParaRPr sz="33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135" name="Google Shape;135;p18"/>
          <p:cNvGrpSpPr/>
          <p:nvPr/>
        </p:nvGrpSpPr>
        <p:grpSpPr>
          <a:xfrm>
            <a:off x="4458892" y="3964491"/>
            <a:ext cx="3320719" cy="835366"/>
            <a:chOff x="658814" y="2020140"/>
            <a:chExt cx="4427625" cy="1113821"/>
          </a:xfrm>
        </p:grpSpPr>
        <p:sp>
          <p:nvSpPr>
            <p:cNvPr id="136" name="Google Shape;136;p18"/>
            <p:cNvSpPr txBox="1"/>
            <p:nvPr/>
          </p:nvSpPr>
          <p:spPr>
            <a:xfrm>
              <a:off x="1506539" y="2545061"/>
              <a:ext cx="35799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Our recommendations for potential improvements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7" name="Google Shape;137;p18"/>
            <p:cNvSpPr txBox="1"/>
            <p:nvPr/>
          </p:nvSpPr>
          <p:spPr>
            <a:xfrm>
              <a:off x="1506527" y="2077285"/>
              <a:ext cx="338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Improvements</a:t>
              </a:r>
              <a:endParaRPr sz="1800" b="0" i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38" name="Google Shape;138;p18"/>
            <p:cNvSpPr txBox="1"/>
            <p:nvPr/>
          </p:nvSpPr>
          <p:spPr>
            <a:xfrm>
              <a:off x="658814" y="2020140"/>
              <a:ext cx="961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00754A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08</a:t>
              </a:r>
              <a:endParaRPr sz="33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2114" y="-142701"/>
            <a:ext cx="4263771" cy="42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0934" y="-845782"/>
            <a:ext cx="2730086" cy="271986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 flipH="1">
            <a:off x="-54600" y="3367800"/>
            <a:ext cx="9455849" cy="2478977"/>
          </a:xfrm>
          <a:custGeom>
            <a:avLst/>
            <a:gdLst/>
            <a:ahLst/>
            <a:cxnLst/>
            <a:rect l="l" t="t" r="r" b="b"/>
            <a:pathLst>
              <a:path w="12865100" h="4292600" extrusionOk="0">
                <a:moveTo>
                  <a:pt x="0" y="1155700"/>
                </a:moveTo>
                <a:lnTo>
                  <a:pt x="12865100" y="0"/>
                </a:lnTo>
                <a:cubicBezTo>
                  <a:pt x="12860867" y="1430867"/>
                  <a:pt x="12856633" y="2861733"/>
                  <a:pt x="12852400" y="4292600"/>
                </a:cubicBezTo>
                <a:lnTo>
                  <a:pt x="0" y="4292600"/>
                </a:lnTo>
                <a:lnTo>
                  <a:pt x="0" y="1155700"/>
                </a:lnTo>
                <a:close/>
              </a:path>
            </a:pathLst>
          </a:custGeom>
          <a:gradFill>
            <a:gsLst>
              <a:gs pos="0">
                <a:srgbClr val="00754A"/>
              </a:gs>
              <a:gs pos="60000">
                <a:srgbClr val="006843"/>
              </a:gs>
              <a:gs pos="100000">
                <a:srgbClr val="00754A"/>
              </a:gs>
            </a:gsLst>
            <a:lin ang="5219875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514351" y="58039"/>
            <a:ext cx="8115300" cy="3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About Starbucks</a:t>
            </a:r>
            <a:endParaRPr sz="30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1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Starbucks</a:t>
            </a:r>
            <a:r>
              <a:rPr lang="en" sz="2100">
                <a:latin typeface="Inter SemiBold"/>
                <a:ea typeface="Inter SemiBold"/>
                <a:cs typeface="Inter SemiBold"/>
                <a:sym typeface="Inter SemiBold"/>
              </a:rPr>
              <a:t> is an American multinational chain of coffee houses and roastery reserves that was founded in Seattle, Washington in 1971</a:t>
            </a:r>
            <a:endParaRPr sz="21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100">
                <a:latin typeface="Inter SemiBold"/>
                <a:ea typeface="Inter SemiBold"/>
                <a:cs typeface="Inter SemiBold"/>
                <a:sym typeface="Inter SemiBold"/>
              </a:rPr>
              <a:t>Vast number of stores across </a:t>
            </a:r>
            <a:r>
              <a:rPr lang="en" sz="21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80+ countries</a:t>
            </a:r>
            <a:r>
              <a:rPr lang="en" sz="2100">
                <a:latin typeface="Inter SemiBold"/>
                <a:ea typeface="Inter SemiBold"/>
                <a:cs typeface="Inter SemiBold"/>
                <a:sym typeface="Inter SemiBold"/>
              </a:rPr>
              <a:t>, serving high-quality products and services that have earned it a </a:t>
            </a:r>
            <a:r>
              <a:rPr lang="en" sz="21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loyal customer base</a:t>
            </a:r>
            <a:r>
              <a:rPr lang="en" sz="2100">
                <a:latin typeface="Inter SemiBold"/>
                <a:ea typeface="Inter SemiBold"/>
                <a:cs typeface="Inter SemiBold"/>
                <a:sym typeface="Inter SemiBold"/>
              </a:rPr>
              <a:t>.</a:t>
            </a:r>
            <a:endParaRPr sz="21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514350" y="2852528"/>
            <a:ext cx="408218" cy="406490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3658838" y="181376"/>
            <a:ext cx="279156" cy="277975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6194993" y="1899527"/>
            <a:ext cx="279156" cy="277975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1849147" y="4635227"/>
            <a:ext cx="265772" cy="264647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666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8102572" y="3762250"/>
            <a:ext cx="389098" cy="387451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666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9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730" y="4470139"/>
            <a:ext cx="1385988" cy="2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 descr="A picture containing cup, coffee, food, desse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170" y="2788575"/>
            <a:ext cx="1041100" cy="18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2114" y="-142701"/>
            <a:ext cx="4263771" cy="42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0934" y="-845782"/>
            <a:ext cx="2730086" cy="271986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-208725" y="-1063900"/>
            <a:ext cx="9648825" cy="2318004"/>
          </a:xfrm>
          <a:custGeom>
            <a:avLst/>
            <a:gdLst/>
            <a:ahLst/>
            <a:cxnLst/>
            <a:rect l="l" t="t" r="r" b="b"/>
            <a:pathLst>
              <a:path w="12865100" h="4292600" extrusionOk="0">
                <a:moveTo>
                  <a:pt x="0" y="1155700"/>
                </a:moveTo>
                <a:lnTo>
                  <a:pt x="12865100" y="0"/>
                </a:lnTo>
                <a:cubicBezTo>
                  <a:pt x="12860867" y="1430867"/>
                  <a:pt x="12856633" y="2861733"/>
                  <a:pt x="12852400" y="4292600"/>
                </a:cubicBezTo>
                <a:lnTo>
                  <a:pt x="0" y="4292600"/>
                </a:lnTo>
                <a:lnTo>
                  <a:pt x="0" y="1155700"/>
                </a:lnTo>
                <a:close/>
              </a:path>
            </a:pathLst>
          </a:custGeom>
          <a:gradFill>
            <a:gsLst>
              <a:gs pos="0">
                <a:srgbClr val="00754A"/>
              </a:gs>
              <a:gs pos="60000">
                <a:srgbClr val="006843"/>
              </a:gs>
              <a:gs pos="100000">
                <a:srgbClr val="00754A"/>
              </a:gs>
            </a:gsLst>
            <a:lin ang="5219875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97675" y="-1"/>
            <a:ext cx="74028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Why did we choose Starbucks?</a:t>
            </a:r>
            <a:endParaRPr sz="3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514350" y="2852528"/>
            <a:ext cx="408218" cy="406490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3658838" y="181376"/>
            <a:ext cx="279156" cy="277975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6194993" y="1899527"/>
            <a:ext cx="279156" cy="277975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1849147" y="4635227"/>
            <a:ext cx="265772" cy="264647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666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8102572" y="3762250"/>
            <a:ext cx="389098" cy="387451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666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0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0130" y="1625239"/>
            <a:ext cx="1385988" cy="2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 descr="A picture containing cup, coffee, food, desse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2570" y="0"/>
            <a:ext cx="1041100" cy="18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469575" y="1605300"/>
            <a:ext cx="7632900" cy="3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SemiBold"/>
              <a:buChar char="●"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Starbucks is a globally recognized brand with a large and loyal customer base, making it an ideal candidate for </a:t>
            </a:r>
            <a:r>
              <a:rPr lang="en" sz="20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analyzing customer sentiments</a:t>
            </a: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towards a new product.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SemiBold"/>
              <a:buChar char="●"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It provides an excellent opportunity to apply </a:t>
            </a:r>
            <a:r>
              <a:rPr lang="en" sz="20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sentimental analysis and topic modeling techniques</a:t>
            </a: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to </a:t>
            </a:r>
            <a:r>
              <a:rPr lang="en" sz="20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social media data</a:t>
            </a: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, in order to gain insights into customer preferences and inform future product development.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2114" y="-142701"/>
            <a:ext cx="4263771" cy="42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0934" y="-845782"/>
            <a:ext cx="2730086" cy="271986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-197812" y="3380700"/>
            <a:ext cx="9648825" cy="2318004"/>
          </a:xfrm>
          <a:custGeom>
            <a:avLst/>
            <a:gdLst/>
            <a:ahLst/>
            <a:cxnLst/>
            <a:rect l="l" t="t" r="r" b="b"/>
            <a:pathLst>
              <a:path w="12865100" h="4292600" extrusionOk="0">
                <a:moveTo>
                  <a:pt x="0" y="1155700"/>
                </a:moveTo>
                <a:lnTo>
                  <a:pt x="12865100" y="0"/>
                </a:lnTo>
                <a:cubicBezTo>
                  <a:pt x="12860867" y="1430867"/>
                  <a:pt x="12856633" y="2861733"/>
                  <a:pt x="12852400" y="4292600"/>
                </a:cubicBezTo>
                <a:lnTo>
                  <a:pt x="0" y="4292600"/>
                </a:lnTo>
                <a:lnTo>
                  <a:pt x="0" y="1155700"/>
                </a:lnTo>
                <a:close/>
              </a:path>
            </a:pathLst>
          </a:custGeom>
          <a:gradFill>
            <a:gsLst>
              <a:gs pos="0">
                <a:srgbClr val="00754A"/>
              </a:gs>
              <a:gs pos="60000">
                <a:srgbClr val="006843"/>
              </a:gs>
              <a:gs pos="100000">
                <a:srgbClr val="00754A"/>
              </a:gs>
            </a:gsLst>
            <a:lin ang="5219875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316700" y="181375"/>
            <a:ext cx="8313000" cy="3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Business process involved</a:t>
            </a:r>
            <a:endParaRPr sz="29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nter SemiBold"/>
                <a:ea typeface="Inter SemiBold"/>
                <a:cs typeface="Inter SemiBold"/>
                <a:sym typeface="Inter SemiBold"/>
              </a:rPr>
              <a:t>Informed decision-making processes related to </a:t>
            </a:r>
            <a:r>
              <a:rPr lang="en" sz="22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product development and customer satisfaction</a:t>
            </a:r>
            <a:r>
              <a:rPr lang="en" sz="2200">
                <a:latin typeface="Inter SemiBold"/>
                <a:ea typeface="Inter SemiBold"/>
                <a:cs typeface="Inter SemiBold"/>
                <a:sym typeface="Inter SemiBold"/>
              </a:rPr>
              <a:t> on new launches at Starbucks.</a:t>
            </a:r>
            <a:endParaRPr sz="33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2754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514350" y="2852528"/>
            <a:ext cx="408218" cy="406490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3658838" y="181376"/>
            <a:ext cx="279156" cy="277975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6194993" y="1899527"/>
            <a:ext cx="279156" cy="277975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1849147" y="4635227"/>
            <a:ext cx="265772" cy="264647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666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8102572" y="3762250"/>
            <a:ext cx="389098" cy="387451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666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1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9230" y="4350014"/>
            <a:ext cx="1385988" cy="2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 descr="A picture containing cup, coffee, food, desse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44120" y="3032650"/>
            <a:ext cx="1041100" cy="18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511600" y="497050"/>
            <a:ext cx="38748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9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Business Questions?</a:t>
            </a:r>
            <a:endParaRPr/>
          </a:p>
        </p:txBody>
      </p:sp>
      <p:grpSp>
        <p:nvGrpSpPr>
          <p:cNvPr id="190" name="Google Shape;190;p22"/>
          <p:cNvGrpSpPr/>
          <p:nvPr/>
        </p:nvGrpSpPr>
        <p:grpSpPr>
          <a:xfrm>
            <a:off x="511603" y="1376936"/>
            <a:ext cx="7831518" cy="1344939"/>
            <a:chOff x="658813" y="2020140"/>
            <a:chExt cx="10442024" cy="1793252"/>
          </a:xfrm>
        </p:grpSpPr>
        <p:sp>
          <p:nvSpPr>
            <p:cNvPr id="191" name="Google Shape;191;p22"/>
            <p:cNvSpPr txBox="1"/>
            <p:nvPr/>
          </p:nvSpPr>
          <p:spPr>
            <a:xfrm>
              <a:off x="658813" y="2020140"/>
              <a:ext cx="847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00754A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01</a:t>
              </a:r>
              <a:endParaRPr sz="33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92" name="Google Shape;192;p22"/>
            <p:cNvSpPr txBox="1"/>
            <p:nvPr/>
          </p:nvSpPr>
          <p:spPr>
            <a:xfrm>
              <a:off x="1506537" y="2077292"/>
              <a:ext cx="9594300" cy="17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Deciding whether to continue or discontinue a the new Oleoto drink based on customer feedback and sentiment analysis on Reddit.</a:t>
              </a:r>
              <a:endParaRPr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193" name="Google Shape;193;p22"/>
          <p:cNvGrpSpPr/>
          <p:nvPr/>
        </p:nvGrpSpPr>
        <p:grpSpPr>
          <a:xfrm>
            <a:off x="511604" y="2859001"/>
            <a:ext cx="7831521" cy="1344949"/>
            <a:chOff x="658814" y="2515173"/>
            <a:chExt cx="10442028" cy="1793265"/>
          </a:xfrm>
        </p:grpSpPr>
        <p:sp>
          <p:nvSpPr>
            <p:cNvPr id="194" name="Google Shape;194;p22"/>
            <p:cNvSpPr txBox="1"/>
            <p:nvPr/>
          </p:nvSpPr>
          <p:spPr>
            <a:xfrm>
              <a:off x="1506542" y="2572338"/>
              <a:ext cx="9594300" cy="17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Identifying the top-selling drinks and ingredients at Starbucks in order to inform product development and marketing strategies.</a:t>
              </a:r>
              <a:endParaRPr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95" name="Google Shape;195;p22"/>
            <p:cNvSpPr txBox="1"/>
            <p:nvPr/>
          </p:nvSpPr>
          <p:spPr>
            <a:xfrm>
              <a:off x="658814" y="2515173"/>
              <a:ext cx="961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rgbClr val="00754A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02</a:t>
              </a:r>
              <a:endParaRPr sz="3300" b="0" i="0">
                <a:solidFill>
                  <a:srgbClr val="00754A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196" name="Google Shape;196;p22"/>
          <p:cNvGrpSpPr/>
          <p:nvPr/>
        </p:nvGrpSpPr>
        <p:grpSpPr>
          <a:xfrm>
            <a:off x="7847339" y="3800334"/>
            <a:ext cx="1151482" cy="1202156"/>
            <a:chOff x="4276278" y="1615753"/>
            <a:chExt cx="3642778" cy="3628601"/>
          </a:xfrm>
        </p:grpSpPr>
        <p:sp>
          <p:nvSpPr>
            <p:cNvPr id="197" name="Google Shape;197;p22"/>
            <p:cNvSpPr/>
            <p:nvPr/>
          </p:nvSpPr>
          <p:spPr>
            <a:xfrm>
              <a:off x="4276278" y="1615753"/>
              <a:ext cx="3642778" cy="3628601"/>
            </a:xfrm>
            <a:custGeom>
              <a:avLst/>
              <a:gdLst/>
              <a:ahLst/>
              <a:cxnLst/>
              <a:rect l="l" t="t" r="r" b="b"/>
              <a:pathLst>
                <a:path w="3642778" h="3628601" extrusionOk="0">
                  <a:moveTo>
                    <a:pt x="3642779" y="1982233"/>
                  </a:moveTo>
                  <a:cubicBezTo>
                    <a:pt x="3640666" y="1999752"/>
                    <a:pt x="3638007" y="2017203"/>
                    <a:pt x="3636508" y="2034722"/>
                  </a:cubicBezTo>
                  <a:cubicBezTo>
                    <a:pt x="3634667" y="2056126"/>
                    <a:pt x="3634804" y="2055922"/>
                    <a:pt x="3613467" y="2057762"/>
                  </a:cubicBezTo>
                  <a:cubicBezTo>
                    <a:pt x="3549867" y="2063147"/>
                    <a:pt x="3490971" y="2047878"/>
                    <a:pt x="3435483" y="2017885"/>
                  </a:cubicBezTo>
                  <a:cubicBezTo>
                    <a:pt x="3395878" y="1996480"/>
                    <a:pt x="3356751" y="1974189"/>
                    <a:pt x="3316941" y="1953194"/>
                  </a:cubicBezTo>
                  <a:cubicBezTo>
                    <a:pt x="3268815" y="1927768"/>
                    <a:pt x="3217145" y="1914884"/>
                    <a:pt x="3162816" y="1912635"/>
                  </a:cubicBezTo>
                  <a:cubicBezTo>
                    <a:pt x="3156340" y="1912362"/>
                    <a:pt x="3149864" y="1912635"/>
                    <a:pt x="3141616" y="1912635"/>
                  </a:cubicBezTo>
                  <a:cubicBezTo>
                    <a:pt x="3152318" y="1960215"/>
                    <a:pt x="3162543" y="2005683"/>
                    <a:pt x="3172495" y="2050059"/>
                  </a:cubicBezTo>
                  <a:cubicBezTo>
                    <a:pt x="3198194" y="2054831"/>
                    <a:pt x="3223757" y="2058171"/>
                    <a:pt x="3248569" y="2064511"/>
                  </a:cubicBezTo>
                  <a:cubicBezTo>
                    <a:pt x="3296218" y="2076713"/>
                    <a:pt x="3337255" y="2103366"/>
                    <a:pt x="3378973" y="2128111"/>
                  </a:cubicBezTo>
                  <a:cubicBezTo>
                    <a:pt x="3426962" y="2156536"/>
                    <a:pt x="3475702" y="2183530"/>
                    <a:pt x="3532144" y="2190961"/>
                  </a:cubicBezTo>
                  <a:cubicBezTo>
                    <a:pt x="3550072" y="2193346"/>
                    <a:pt x="3568409" y="2192937"/>
                    <a:pt x="3586610" y="2193619"/>
                  </a:cubicBezTo>
                  <a:cubicBezTo>
                    <a:pt x="3594653" y="2193892"/>
                    <a:pt x="3602697" y="2193619"/>
                    <a:pt x="3612854" y="2193619"/>
                  </a:cubicBezTo>
                  <a:cubicBezTo>
                    <a:pt x="3601129" y="2239632"/>
                    <a:pt x="3589813" y="2285099"/>
                    <a:pt x="3577475" y="2330362"/>
                  </a:cubicBezTo>
                  <a:cubicBezTo>
                    <a:pt x="3576521" y="2333838"/>
                    <a:pt x="3568273" y="2337042"/>
                    <a:pt x="3563297" y="2337315"/>
                  </a:cubicBezTo>
                  <a:cubicBezTo>
                    <a:pt x="3514898" y="2339837"/>
                    <a:pt x="3472021" y="2323068"/>
                    <a:pt x="3431598" y="2298255"/>
                  </a:cubicBezTo>
                  <a:cubicBezTo>
                    <a:pt x="3399287" y="2278419"/>
                    <a:pt x="3367453" y="2257628"/>
                    <a:pt x="3334460" y="2239018"/>
                  </a:cubicBezTo>
                  <a:cubicBezTo>
                    <a:pt x="3292810" y="2215569"/>
                    <a:pt x="3247956" y="2202344"/>
                    <a:pt x="3199626" y="2203503"/>
                  </a:cubicBezTo>
                  <a:cubicBezTo>
                    <a:pt x="3197581" y="2203503"/>
                    <a:pt x="3195604" y="2203503"/>
                    <a:pt x="3193559" y="2203776"/>
                  </a:cubicBezTo>
                  <a:cubicBezTo>
                    <a:pt x="3192673" y="2203912"/>
                    <a:pt x="3191786" y="2204526"/>
                    <a:pt x="3190082" y="2205276"/>
                  </a:cubicBezTo>
                  <a:lnTo>
                    <a:pt x="3190082" y="2324431"/>
                  </a:lnTo>
                  <a:cubicBezTo>
                    <a:pt x="3207669" y="2326749"/>
                    <a:pt x="3224779" y="2327908"/>
                    <a:pt x="3241412" y="2331316"/>
                  </a:cubicBezTo>
                  <a:cubicBezTo>
                    <a:pt x="3282380" y="2339769"/>
                    <a:pt x="3317418" y="2360969"/>
                    <a:pt x="3351502" y="2384077"/>
                  </a:cubicBezTo>
                  <a:cubicBezTo>
                    <a:pt x="3368680" y="2395734"/>
                    <a:pt x="3385790" y="2407527"/>
                    <a:pt x="3403308" y="2418638"/>
                  </a:cubicBezTo>
                  <a:cubicBezTo>
                    <a:pt x="3442436" y="2443451"/>
                    <a:pt x="3484155" y="2460356"/>
                    <a:pt x="3533984" y="2457425"/>
                  </a:cubicBezTo>
                  <a:cubicBezTo>
                    <a:pt x="3531871" y="2463901"/>
                    <a:pt x="3530644" y="2468605"/>
                    <a:pt x="3528804" y="2473035"/>
                  </a:cubicBezTo>
                  <a:cubicBezTo>
                    <a:pt x="3513125" y="2510868"/>
                    <a:pt x="3496834" y="2548496"/>
                    <a:pt x="3481837" y="2586601"/>
                  </a:cubicBezTo>
                  <a:cubicBezTo>
                    <a:pt x="3476997" y="2598940"/>
                    <a:pt x="3470589" y="2600371"/>
                    <a:pt x="3458728" y="2597644"/>
                  </a:cubicBezTo>
                  <a:cubicBezTo>
                    <a:pt x="3425463" y="2589942"/>
                    <a:pt x="3400036" y="2569287"/>
                    <a:pt x="3373315" y="2550064"/>
                  </a:cubicBezTo>
                  <a:cubicBezTo>
                    <a:pt x="3342981" y="2528319"/>
                    <a:pt x="3312510" y="2506369"/>
                    <a:pt x="3279926" y="2488441"/>
                  </a:cubicBezTo>
                  <a:cubicBezTo>
                    <a:pt x="3252660" y="2473376"/>
                    <a:pt x="3221166" y="2470922"/>
                    <a:pt x="3189878" y="2471536"/>
                  </a:cubicBezTo>
                  <a:cubicBezTo>
                    <a:pt x="3181152" y="2471672"/>
                    <a:pt x="3177880" y="2474331"/>
                    <a:pt x="3176449" y="2483465"/>
                  </a:cubicBezTo>
                  <a:cubicBezTo>
                    <a:pt x="3171814" y="2513867"/>
                    <a:pt x="3165883" y="2544133"/>
                    <a:pt x="3160430" y="2574400"/>
                  </a:cubicBezTo>
                  <a:cubicBezTo>
                    <a:pt x="3178221" y="2576444"/>
                    <a:pt x="3195945" y="2577331"/>
                    <a:pt x="3213123" y="2580739"/>
                  </a:cubicBezTo>
                  <a:cubicBezTo>
                    <a:pt x="3255045" y="2589055"/>
                    <a:pt x="3286675" y="2615368"/>
                    <a:pt x="3317895" y="2642294"/>
                  </a:cubicBezTo>
                  <a:cubicBezTo>
                    <a:pt x="3333642" y="2655791"/>
                    <a:pt x="3349184" y="2669970"/>
                    <a:pt x="3366635" y="2680876"/>
                  </a:cubicBezTo>
                  <a:cubicBezTo>
                    <a:pt x="3383540" y="2691306"/>
                    <a:pt x="3402831" y="2697918"/>
                    <a:pt x="3422668" y="2706916"/>
                  </a:cubicBezTo>
                  <a:cubicBezTo>
                    <a:pt x="3397991" y="2748021"/>
                    <a:pt x="3372429" y="2790557"/>
                    <a:pt x="3345298" y="2835752"/>
                  </a:cubicBezTo>
                  <a:cubicBezTo>
                    <a:pt x="3328529" y="2822050"/>
                    <a:pt x="3313669" y="2810121"/>
                    <a:pt x="3299013" y="2797987"/>
                  </a:cubicBezTo>
                  <a:cubicBezTo>
                    <a:pt x="3274882" y="2777946"/>
                    <a:pt x="3251637" y="2756678"/>
                    <a:pt x="3226552" y="2738000"/>
                  </a:cubicBezTo>
                  <a:cubicBezTo>
                    <a:pt x="3198535" y="2717073"/>
                    <a:pt x="3165679" y="2706712"/>
                    <a:pt x="3129959" y="2703099"/>
                  </a:cubicBezTo>
                  <a:cubicBezTo>
                    <a:pt x="3139639" y="2667447"/>
                    <a:pt x="3148909" y="2633228"/>
                    <a:pt x="3157839" y="2600371"/>
                  </a:cubicBezTo>
                  <a:cubicBezTo>
                    <a:pt x="3123347" y="2594918"/>
                    <a:pt x="3091172" y="2591714"/>
                    <a:pt x="3059815" y="2584556"/>
                  </a:cubicBezTo>
                  <a:cubicBezTo>
                    <a:pt x="2985309" y="2567515"/>
                    <a:pt x="2920346" y="2531318"/>
                    <a:pt x="2862813" y="2481488"/>
                  </a:cubicBezTo>
                  <a:cubicBezTo>
                    <a:pt x="2859404" y="2478557"/>
                    <a:pt x="2855587" y="2473240"/>
                    <a:pt x="2855928" y="2469422"/>
                  </a:cubicBezTo>
                  <a:cubicBezTo>
                    <a:pt x="2862676" y="2393484"/>
                    <a:pt x="2828525" y="2331725"/>
                    <a:pt x="2786602" y="2273511"/>
                  </a:cubicBezTo>
                  <a:cubicBezTo>
                    <a:pt x="2746997" y="2218500"/>
                    <a:pt x="2704529" y="2165466"/>
                    <a:pt x="2664243" y="2110864"/>
                  </a:cubicBezTo>
                  <a:cubicBezTo>
                    <a:pt x="2643520" y="2082780"/>
                    <a:pt x="2624910" y="2052991"/>
                    <a:pt x="2618298" y="2017748"/>
                  </a:cubicBezTo>
                  <a:cubicBezTo>
                    <a:pt x="2611140" y="1980052"/>
                    <a:pt x="2618025" y="1942969"/>
                    <a:pt x="2626546" y="1906636"/>
                  </a:cubicBezTo>
                  <a:cubicBezTo>
                    <a:pt x="2640248" y="1848149"/>
                    <a:pt x="2658994" y="1790820"/>
                    <a:pt x="2671332" y="1732061"/>
                  </a:cubicBezTo>
                  <a:cubicBezTo>
                    <a:pt x="2713936" y="1528719"/>
                    <a:pt x="2655176" y="1354484"/>
                    <a:pt x="2514616" y="1205335"/>
                  </a:cubicBezTo>
                  <a:cubicBezTo>
                    <a:pt x="2498392" y="1188088"/>
                    <a:pt x="2478283" y="1174523"/>
                    <a:pt x="2460014" y="1159254"/>
                  </a:cubicBezTo>
                  <a:cubicBezTo>
                    <a:pt x="2458651" y="1160617"/>
                    <a:pt x="2457356" y="1161981"/>
                    <a:pt x="2455992" y="1163344"/>
                  </a:cubicBezTo>
                  <a:cubicBezTo>
                    <a:pt x="2461446" y="1170774"/>
                    <a:pt x="2466899" y="1178341"/>
                    <a:pt x="2472421" y="1185703"/>
                  </a:cubicBezTo>
                  <a:cubicBezTo>
                    <a:pt x="2531181" y="1264163"/>
                    <a:pt x="2578148" y="1348622"/>
                    <a:pt x="2601188" y="1444737"/>
                  </a:cubicBezTo>
                  <a:cubicBezTo>
                    <a:pt x="2625319" y="1545215"/>
                    <a:pt x="2617753" y="1644398"/>
                    <a:pt x="2588373" y="1742831"/>
                  </a:cubicBezTo>
                  <a:cubicBezTo>
                    <a:pt x="2572353" y="1796546"/>
                    <a:pt x="2556743" y="1850398"/>
                    <a:pt x="2543587" y="1904864"/>
                  </a:cubicBezTo>
                  <a:cubicBezTo>
                    <a:pt x="2522319" y="1992731"/>
                    <a:pt x="2536430" y="2074395"/>
                    <a:pt x="2591781" y="2147674"/>
                  </a:cubicBezTo>
                  <a:cubicBezTo>
                    <a:pt x="2632954" y="2202208"/>
                    <a:pt x="2673854" y="2256946"/>
                    <a:pt x="2713868" y="2312434"/>
                  </a:cubicBezTo>
                  <a:cubicBezTo>
                    <a:pt x="2737658" y="2345427"/>
                    <a:pt x="2756745" y="2381282"/>
                    <a:pt x="2766016" y="2421297"/>
                  </a:cubicBezTo>
                  <a:cubicBezTo>
                    <a:pt x="2777604" y="2471263"/>
                    <a:pt x="2770924" y="2520548"/>
                    <a:pt x="2752314" y="2567174"/>
                  </a:cubicBezTo>
                  <a:cubicBezTo>
                    <a:pt x="2733023" y="2615436"/>
                    <a:pt x="2709642" y="2662130"/>
                    <a:pt x="2687351" y="2709165"/>
                  </a:cubicBezTo>
                  <a:cubicBezTo>
                    <a:pt x="2683125" y="2718027"/>
                    <a:pt x="2683602" y="2723140"/>
                    <a:pt x="2690828" y="2729888"/>
                  </a:cubicBezTo>
                  <a:cubicBezTo>
                    <a:pt x="2768674" y="2802009"/>
                    <a:pt x="2856678" y="2855861"/>
                    <a:pt x="2961519" y="2878220"/>
                  </a:cubicBezTo>
                  <a:cubicBezTo>
                    <a:pt x="2983468" y="2882923"/>
                    <a:pt x="3006577" y="2883196"/>
                    <a:pt x="3029208" y="2883537"/>
                  </a:cubicBezTo>
                  <a:cubicBezTo>
                    <a:pt x="3051908" y="2883877"/>
                    <a:pt x="3066837" y="2870789"/>
                    <a:pt x="3075698" y="2850476"/>
                  </a:cubicBezTo>
                  <a:cubicBezTo>
                    <a:pt x="3081560" y="2837047"/>
                    <a:pt x="3088514" y="2823891"/>
                    <a:pt x="3092399" y="2809848"/>
                  </a:cubicBezTo>
                  <a:cubicBezTo>
                    <a:pt x="3096625" y="2794579"/>
                    <a:pt x="3105624" y="2793215"/>
                    <a:pt x="3118507" y="2795942"/>
                  </a:cubicBezTo>
                  <a:cubicBezTo>
                    <a:pt x="3147887" y="2802145"/>
                    <a:pt x="3174268" y="2814620"/>
                    <a:pt x="3196558" y="2834525"/>
                  </a:cubicBezTo>
                  <a:cubicBezTo>
                    <a:pt x="3218099" y="2853748"/>
                    <a:pt x="3238344" y="2874402"/>
                    <a:pt x="3259204" y="2894307"/>
                  </a:cubicBezTo>
                  <a:cubicBezTo>
                    <a:pt x="3267997" y="2902692"/>
                    <a:pt x="3277063" y="2910735"/>
                    <a:pt x="3288311" y="2921028"/>
                  </a:cubicBezTo>
                  <a:cubicBezTo>
                    <a:pt x="3259340" y="2957021"/>
                    <a:pt x="3229960" y="2993422"/>
                    <a:pt x="3199353" y="3031391"/>
                  </a:cubicBezTo>
                  <a:cubicBezTo>
                    <a:pt x="3153886" y="2980879"/>
                    <a:pt x="3113803" y="2925936"/>
                    <a:pt x="3043660" y="2906577"/>
                  </a:cubicBezTo>
                  <a:cubicBezTo>
                    <a:pt x="3030163" y="2930776"/>
                    <a:pt x="3016734" y="2954771"/>
                    <a:pt x="3002146" y="2980879"/>
                  </a:cubicBezTo>
                  <a:cubicBezTo>
                    <a:pt x="3063428" y="3001465"/>
                    <a:pt x="3098261" y="3050409"/>
                    <a:pt x="3136708" y="3098808"/>
                  </a:cubicBezTo>
                  <a:cubicBezTo>
                    <a:pt x="3101602" y="3132209"/>
                    <a:pt x="3066905" y="3165270"/>
                    <a:pt x="3031458" y="3199081"/>
                  </a:cubicBezTo>
                  <a:cubicBezTo>
                    <a:pt x="3002214" y="3157840"/>
                    <a:pt x="2972562" y="3119599"/>
                    <a:pt x="2929753" y="3091105"/>
                  </a:cubicBezTo>
                  <a:cubicBezTo>
                    <a:pt x="2913938" y="3111487"/>
                    <a:pt x="2898532" y="3131323"/>
                    <a:pt x="2882104" y="3152592"/>
                  </a:cubicBezTo>
                  <a:cubicBezTo>
                    <a:pt x="2917823" y="3179995"/>
                    <a:pt x="2944477" y="3214351"/>
                    <a:pt x="2967176" y="3254842"/>
                  </a:cubicBezTo>
                  <a:cubicBezTo>
                    <a:pt x="2924095" y="3286471"/>
                    <a:pt x="2881491" y="3317828"/>
                    <a:pt x="2836569" y="3350821"/>
                  </a:cubicBezTo>
                  <a:cubicBezTo>
                    <a:pt x="2819936" y="3252183"/>
                    <a:pt x="2757427" y="3182108"/>
                    <a:pt x="2704461" y="3106783"/>
                  </a:cubicBezTo>
                  <a:cubicBezTo>
                    <a:pt x="2676172" y="3066565"/>
                    <a:pt x="2648837" y="3025869"/>
                    <a:pt x="2632000" y="2979175"/>
                  </a:cubicBezTo>
                  <a:cubicBezTo>
                    <a:pt x="2615776" y="2934253"/>
                    <a:pt x="2612299" y="2888581"/>
                    <a:pt x="2623342" y="2841955"/>
                  </a:cubicBezTo>
                  <a:cubicBezTo>
                    <a:pt x="2624092" y="2838683"/>
                    <a:pt x="2624092" y="2835206"/>
                    <a:pt x="2624978" y="2827231"/>
                  </a:cubicBezTo>
                  <a:cubicBezTo>
                    <a:pt x="2619798" y="2834252"/>
                    <a:pt x="2616935" y="2837524"/>
                    <a:pt x="2614753" y="2841137"/>
                  </a:cubicBezTo>
                  <a:cubicBezTo>
                    <a:pt x="2568468" y="2916870"/>
                    <a:pt x="2562537" y="2996012"/>
                    <a:pt x="2601393" y="3075563"/>
                  </a:cubicBezTo>
                  <a:cubicBezTo>
                    <a:pt x="2626887" y="3127710"/>
                    <a:pt x="2657698" y="3177268"/>
                    <a:pt x="2686806" y="3227643"/>
                  </a:cubicBezTo>
                  <a:cubicBezTo>
                    <a:pt x="2712709" y="3272429"/>
                    <a:pt x="2738136" y="3317146"/>
                    <a:pt x="2749519" y="3368408"/>
                  </a:cubicBezTo>
                  <a:cubicBezTo>
                    <a:pt x="2756404" y="3399628"/>
                    <a:pt x="2756949" y="3399697"/>
                    <a:pt x="2729819" y="3415102"/>
                  </a:cubicBezTo>
                  <a:cubicBezTo>
                    <a:pt x="2704802" y="3429281"/>
                    <a:pt x="2679512" y="3443051"/>
                    <a:pt x="2652722" y="3457911"/>
                  </a:cubicBezTo>
                  <a:cubicBezTo>
                    <a:pt x="2649791" y="3439506"/>
                    <a:pt x="2647814" y="3423146"/>
                    <a:pt x="2644474" y="3407059"/>
                  </a:cubicBezTo>
                  <a:cubicBezTo>
                    <a:pt x="2632681" y="3350616"/>
                    <a:pt x="2608550" y="3298809"/>
                    <a:pt x="2583124" y="3247548"/>
                  </a:cubicBezTo>
                  <a:cubicBezTo>
                    <a:pt x="2552858" y="3186334"/>
                    <a:pt x="2521705" y="3125529"/>
                    <a:pt x="2492871" y="3063702"/>
                  </a:cubicBezTo>
                  <a:cubicBezTo>
                    <a:pt x="2459469" y="2991990"/>
                    <a:pt x="2462332" y="2919938"/>
                    <a:pt x="2500437" y="2850816"/>
                  </a:cubicBezTo>
                  <a:cubicBezTo>
                    <a:pt x="2531658" y="2794170"/>
                    <a:pt x="2566355" y="2739432"/>
                    <a:pt x="2598325" y="2683126"/>
                  </a:cubicBezTo>
                  <a:cubicBezTo>
                    <a:pt x="2616526" y="2651087"/>
                    <a:pt x="2634113" y="2618435"/>
                    <a:pt x="2648769" y="2584693"/>
                  </a:cubicBezTo>
                  <a:cubicBezTo>
                    <a:pt x="2689191" y="2491917"/>
                    <a:pt x="2682239" y="2401596"/>
                    <a:pt x="2625933" y="2317410"/>
                  </a:cubicBezTo>
                  <a:cubicBezTo>
                    <a:pt x="2591372" y="2265740"/>
                    <a:pt x="2552449" y="2216932"/>
                    <a:pt x="2515638" y="2166761"/>
                  </a:cubicBezTo>
                  <a:cubicBezTo>
                    <a:pt x="2504868" y="2152037"/>
                    <a:pt x="2494779" y="2136904"/>
                    <a:pt x="2484214" y="2122044"/>
                  </a:cubicBezTo>
                  <a:cubicBezTo>
                    <a:pt x="2432679" y="2049173"/>
                    <a:pt x="2428862" y="1969622"/>
                    <a:pt x="2453470" y="1887209"/>
                  </a:cubicBezTo>
                  <a:cubicBezTo>
                    <a:pt x="2468944" y="1835470"/>
                    <a:pt x="2487486" y="1784617"/>
                    <a:pt x="2504664" y="1733356"/>
                  </a:cubicBezTo>
                  <a:cubicBezTo>
                    <a:pt x="2526545" y="1668188"/>
                    <a:pt x="2540656" y="1601180"/>
                    <a:pt x="2538883" y="1532468"/>
                  </a:cubicBezTo>
                  <a:cubicBezTo>
                    <a:pt x="2534521" y="1359869"/>
                    <a:pt x="2466558" y="1217264"/>
                    <a:pt x="2332065" y="1107583"/>
                  </a:cubicBezTo>
                  <a:cubicBezTo>
                    <a:pt x="2323885" y="1100903"/>
                    <a:pt x="2314410" y="1095722"/>
                    <a:pt x="2305480" y="1090064"/>
                  </a:cubicBezTo>
                  <a:cubicBezTo>
                    <a:pt x="2302549" y="1088224"/>
                    <a:pt x="2299208" y="1086997"/>
                    <a:pt x="2293755" y="1087338"/>
                  </a:cubicBezTo>
                  <a:cubicBezTo>
                    <a:pt x="2297436" y="1092655"/>
                    <a:pt x="2300776" y="1098244"/>
                    <a:pt x="2304798" y="1103289"/>
                  </a:cubicBezTo>
                  <a:cubicBezTo>
                    <a:pt x="2364512" y="1177727"/>
                    <a:pt x="2414751" y="1257210"/>
                    <a:pt x="2438269" y="1351144"/>
                  </a:cubicBezTo>
                  <a:cubicBezTo>
                    <a:pt x="2467308" y="1467028"/>
                    <a:pt x="2459810" y="1580526"/>
                    <a:pt x="2418432" y="1692456"/>
                  </a:cubicBezTo>
                  <a:cubicBezTo>
                    <a:pt x="2396006" y="1753056"/>
                    <a:pt x="2374056" y="1813929"/>
                    <a:pt x="2355651" y="1875825"/>
                  </a:cubicBezTo>
                  <a:cubicBezTo>
                    <a:pt x="2321363" y="1990959"/>
                    <a:pt x="2343858" y="2095390"/>
                    <a:pt x="2419728" y="2188984"/>
                  </a:cubicBezTo>
                  <a:cubicBezTo>
                    <a:pt x="2455379" y="2233019"/>
                    <a:pt x="2489326" y="2278555"/>
                    <a:pt x="2522251" y="2324704"/>
                  </a:cubicBezTo>
                  <a:cubicBezTo>
                    <a:pt x="2546518" y="2358719"/>
                    <a:pt x="2563015" y="2396620"/>
                    <a:pt x="2569286" y="2438679"/>
                  </a:cubicBezTo>
                  <a:cubicBezTo>
                    <a:pt x="2575966" y="2483806"/>
                    <a:pt x="2568536" y="2527501"/>
                    <a:pt x="2548972" y="2567174"/>
                  </a:cubicBezTo>
                  <a:cubicBezTo>
                    <a:pt x="2523546" y="2618776"/>
                    <a:pt x="2493212" y="2667925"/>
                    <a:pt x="2464377" y="2717755"/>
                  </a:cubicBezTo>
                  <a:cubicBezTo>
                    <a:pt x="2441337" y="2757564"/>
                    <a:pt x="2415842" y="2796078"/>
                    <a:pt x="2393892" y="2836501"/>
                  </a:cubicBezTo>
                  <a:cubicBezTo>
                    <a:pt x="2344744" y="2927027"/>
                    <a:pt x="2343653" y="3019462"/>
                    <a:pt x="2389461" y="3111555"/>
                  </a:cubicBezTo>
                  <a:cubicBezTo>
                    <a:pt x="2423477" y="3179926"/>
                    <a:pt x="2460014" y="3247071"/>
                    <a:pt x="2494439" y="3315170"/>
                  </a:cubicBezTo>
                  <a:cubicBezTo>
                    <a:pt x="2520342" y="3366431"/>
                    <a:pt x="2539838" y="3420010"/>
                    <a:pt x="2546382" y="3477543"/>
                  </a:cubicBezTo>
                  <a:cubicBezTo>
                    <a:pt x="2546791" y="3481088"/>
                    <a:pt x="2546927" y="3484633"/>
                    <a:pt x="2547609" y="3488109"/>
                  </a:cubicBezTo>
                  <a:cubicBezTo>
                    <a:pt x="2550540" y="3502288"/>
                    <a:pt x="2544882" y="3509923"/>
                    <a:pt x="2531181" y="3514967"/>
                  </a:cubicBezTo>
                  <a:cubicBezTo>
                    <a:pt x="2496620" y="3527714"/>
                    <a:pt x="2462536" y="3541825"/>
                    <a:pt x="2429476" y="3554913"/>
                  </a:cubicBezTo>
                  <a:cubicBezTo>
                    <a:pt x="2426135" y="3521579"/>
                    <a:pt x="2425181" y="3489268"/>
                    <a:pt x="2419319" y="3457911"/>
                  </a:cubicBezTo>
                  <a:cubicBezTo>
                    <a:pt x="2407867" y="3396220"/>
                    <a:pt x="2380532" y="3340119"/>
                    <a:pt x="2352720" y="3284358"/>
                  </a:cubicBezTo>
                  <a:cubicBezTo>
                    <a:pt x="2322249" y="3223281"/>
                    <a:pt x="2290551" y="3162680"/>
                    <a:pt x="2262194" y="3100648"/>
                  </a:cubicBezTo>
                  <a:cubicBezTo>
                    <a:pt x="2241062" y="3054226"/>
                    <a:pt x="2229269" y="3005146"/>
                    <a:pt x="2238472" y="2953067"/>
                  </a:cubicBezTo>
                  <a:cubicBezTo>
                    <a:pt x="2246584" y="2906986"/>
                    <a:pt x="2264989" y="2864927"/>
                    <a:pt x="2289052" y="2825526"/>
                  </a:cubicBezTo>
                  <a:cubicBezTo>
                    <a:pt x="2324635" y="2767244"/>
                    <a:pt x="2362399" y="2710256"/>
                    <a:pt x="2398051" y="2651974"/>
                  </a:cubicBezTo>
                  <a:cubicBezTo>
                    <a:pt x="2425113" y="2607801"/>
                    <a:pt x="2446449" y="2561039"/>
                    <a:pt x="2454902" y="2509164"/>
                  </a:cubicBezTo>
                  <a:cubicBezTo>
                    <a:pt x="2464036" y="2452790"/>
                    <a:pt x="2457560" y="2398052"/>
                    <a:pt x="2428248" y="2349244"/>
                  </a:cubicBezTo>
                  <a:cubicBezTo>
                    <a:pt x="2401800" y="2305140"/>
                    <a:pt x="2369898" y="2264308"/>
                    <a:pt x="2339904" y="2222317"/>
                  </a:cubicBezTo>
                  <a:cubicBezTo>
                    <a:pt x="2324635" y="2200913"/>
                    <a:pt x="2308138" y="2180326"/>
                    <a:pt x="2292528" y="2159126"/>
                  </a:cubicBezTo>
                  <a:cubicBezTo>
                    <a:pt x="2230701" y="2075145"/>
                    <a:pt x="2216522" y="1981892"/>
                    <a:pt x="2247061" y="1884005"/>
                  </a:cubicBezTo>
                  <a:cubicBezTo>
                    <a:pt x="2267715" y="1817678"/>
                    <a:pt x="2296346" y="1753670"/>
                    <a:pt x="2322726" y="1689184"/>
                  </a:cubicBezTo>
                  <a:cubicBezTo>
                    <a:pt x="2352856" y="1615495"/>
                    <a:pt x="2373919" y="1540171"/>
                    <a:pt x="2372488" y="1459666"/>
                  </a:cubicBezTo>
                  <a:cubicBezTo>
                    <a:pt x="2370375" y="1340714"/>
                    <a:pt x="2333156" y="1233760"/>
                    <a:pt x="2258717" y="1141462"/>
                  </a:cubicBezTo>
                  <a:cubicBezTo>
                    <a:pt x="2230701" y="1106697"/>
                    <a:pt x="2195458" y="1077726"/>
                    <a:pt x="2162738" y="1046847"/>
                  </a:cubicBezTo>
                  <a:cubicBezTo>
                    <a:pt x="2158376" y="1042688"/>
                    <a:pt x="2149650" y="1043166"/>
                    <a:pt x="2142970" y="1041529"/>
                  </a:cubicBezTo>
                  <a:cubicBezTo>
                    <a:pt x="2144401" y="1048210"/>
                    <a:pt x="2143788" y="1056458"/>
                    <a:pt x="2147537" y="1061298"/>
                  </a:cubicBezTo>
                  <a:cubicBezTo>
                    <a:pt x="2199003" y="1127556"/>
                    <a:pt x="2238949" y="1199472"/>
                    <a:pt x="2258717" y="1281750"/>
                  </a:cubicBezTo>
                  <a:cubicBezTo>
                    <a:pt x="2289120" y="1408268"/>
                    <a:pt x="2277463" y="1530287"/>
                    <a:pt x="2223952" y="1649101"/>
                  </a:cubicBezTo>
                  <a:cubicBezTo>
                    <a:pt x="2194095" y="1715428"/>
                    <a:pt x="2165124" y="1782368"/>
                    <a:pt x="2140311" y="1850671"/>
                  </a:cubicBezTo>
                  <a:cubicBezTo>
                    <a:pt x="2091299" y="1985505"/>
                    <a:pt x="2114612" y="2109160"/>
                    <a:pt x="2205411" y="2220340"/>
                  </a:cubicBezTo>
                  <a:cubicBezTo>
                    <a:pt x="2229746" y="2250129"/>
                    <a:pt x="2252855" y="2280941"/>
                    <a:pt x="2275759" y="2311821"/>
                  </a:cubicBezTo>
                  <a:cubicBezTo>
                    <a:pt x="2340722" y="2399551"/>
                    <a:pt x="2349720" y="2493485"/>
                    <a:pt x="2298936" y="2589737"/>
                  </a:cubicBezTo>
                  <a:cubicBezTo>
                    <a:pt x="2269760" y="2645089"/>
                    <a:pt x="2233700" y="2696691"/>
                    <a:pt x="2200912" y="2750134"/>
                  </a:cubicBezTo>
                  <a:cubicBezTo>
                    <a:pt x="2180802" y="2782922"/>
                    <a:pt x="2159943" y="2815233"/>
                    <a:pt x="2141470" y="2848908"/>
                  </a:cubicBezTo>
                  <a:cubicBezTo>
                    <a:pt x="2091163" y="2940524"/>
                    <a:pt x="2087073" y="3035140"/>
                    <a:pt x="2129405" y="3130505"/>
                  </a:cubicBezTo>
                  <a:cubicBezTo>
                    <a:pt x="2156194" y="3191038"/>
                    <a:pt x="2185847" y="3250343"/>
                    <a:pt x="2214477" y="3310057"/>
                  </a:cubicBezTo>
                  <a:cubicBezTo>
                    <a:pt x="2241403" y="3366227"/>
                    <a:pt x="2268193" y="3422737"/>
                    <a:pt x="2277804" y="3484769"/>
                  </a:cubicBezTo>
                  <a:cubicBezTo>
                    <a:pt x="2282848" y="3517489"/>
                    <a:pt x="2281826" y="3551232"/>
                    <a:pt x="2282371" y="3584497"/>
                  </a:cubicBezTo>
                  <a:cubicBezTo>
                    <a:pt x="2282439" y="3589882"/>
                    <a:pt x="2277122" y="3599017"/>
                    <a:pt x="2272692" y="3600176"/>
                  </a:cubicBezTo>
                  <a:cubicBezTo>
                    <a:pt x="2233155" y="3610332"/>
                    <a:pt x="2193209" y="3619126"/>
                    <a:pt x="2151968" y="3628601"/>
                  </a:cubicBezTo>
                  <a:cubicBezTo>
                    <a:pt x="2153536" y="3608765"/>
                    <a:pt x="2155785" y="3591246"/>
                    <a:pt x="2156262" y="3573727"/>
                  </a:cubicBezTo>
                  <a:cubicBezTo>
                    <a:pt x="2158784" y="3483201"/>
                    <a:pt x="2133904" y="3398742"/>
                    <a:pt x="2096889" y="3317419"/>
                  </a:cubicBezTo>
                  <a:cubicBezTo>
                    <a:pt x="2069281" y="3256682"/>
                    <a:pt x="2039424" y="3196900"/>
                    <a:pt x="2012089" y="3136027"/>
                  </a:cubicBezTo>
                  <a:cubicBezTo>
                    <a:pt x="1989935" y="3086742"/>
                    <a:pt x="1974870" y="3035481"/>
                    <a:pt x="1979983" y="2980266"/>
                  </a:cubicBezTo>
                  <a:cubicBezTo>
                    <a:pt x="1983391" y="2942910"/>
                    <a:pt x="1993684" y="2907122"/>
                    <a:pt x="2012021" y="2875084"/>
                  </a:cubicBezTo>
                  <a:cubicBezTo>
                    <a:pt x="2042833" y="2821096"/>
                    <a:pt x="2076984" y="2769016"/>
                    <a:pt x="2109363" y="2715982"/>
                  </a:cubicBezTo>
                  <a:cubicBezTo>
                    <a:pt x="2134654" y="2674605"/>
                    <a:pt x="2161784" y="2634046"/>
                    <a:pt x="2184143" y="2591100"/>
                  </a:cubicBezTo>
                  <a:cubicBezTo>
                    <a:pt x="2235472" y="2492463"/>
                    <a:pt x="2227565" y="2397097"/>
                    <a:pt x="2161170" y="2307390"/>
                  </a:cubicBezTo>
                  <a:cubicBezTo>
                    <a:pt x="2135540" y="2272829"/>
                    <a:pt x="2108682" y="2239155"/>
                    <a:pt x="2083119" y="2204526"/>
                  </a:cubicBezTo>
                  <a:cubicBezTo>
                    <a:pt x="2051762" y="2161921"/>
                    <a:pt x="2031176" y="2114613"/>
                    <a:pt x="2023064" y="2061989"/>
                  </a:cubicBezTo>
                  <a:cubicBezTo>
                    <a:pt x="2018361" y="2031313"/>
                    <a:pt x="1997706" y="2017271"/>
                    <a:pt x="1967849" y="2024224"/>
                  </a:cubicBezTo>
                  <a:cubicBezTo>
                    <a:pt x="1938810" y="2030973"/>
                    <a:pt x="1910248" y="2039494"/>
                    <a:pt x="1881209" y="2045969"/>
                  </a:cubicBezTo>
                  <a:cubicBezTo>
                    <a:pt x="1830152" y="2057421"/>
                    <a:pt x="1779708" y="2052445"/>
                    <a:pt x="1729878" y="2037994"/>
                  </a:cubicBezTo>
                  <a:cubicBezTo>
                    <a:pt x="1711950" y="2032813"/>
                    <a:pt x="1693954" y="2027633"/>
                    <a:pt x="1675754" y="2023406"/>
                  </a:cubicBezTo>
                  <a:cubicBezTo>
                    <a:pt x="1652372" y="2017953"/>
                    <a:pt x="1627968" y="2031041"/>
                    <a:pt x="1624901" y="2054763"/>
                  </a:cubicBezTo>
                  <a:cubicBezTo>
                    <a:pt x="1613926" y="2141062"/>
                    <a:pt x="1564641" y="2206639"/>
                    <a:pt x="1512494" y="2271193"/>
                  </a:cubicBezTo>
                  <a:cubicBezTo>
                    <a:pt x="1481205" y="2309912"/>
                    <a:pt x="1452439" y="2350335"/>
                    <a:pt x="1438260" y="2399006"/>
                  </a:cubicBezTo>
                  <a:cubicBezTo>
                    <a:pt x="1418969" y="2465264"/>
                    <a:pt x="1428853" y="2529409"/>
                    <a:pt x="1460823" y="2588510"/>
                  </a:cubicBezTo>
                  <a:cubicBezTo>
                    <a:pt x="1491294" y="2644884"/>
                    <a:pt x="1527559" y="2698191"/>
                    <a:pt x="1561369" y="2752792"/>
                  </a:cubicBezTo>
                  <a:cubicBezTo>
                    <a:pt x="1581615" y="2785513"/>
                    <a:pt x="1602815" y="2817619"/>
                    <a:pt x="1622311" y="2850748"/>
                  </a:cubicBezTo>
                  <a:cubicBezTo>
                    <a:pt x="1675345" y="2940865"/>
                    <a:pt x="1681820" y="3033845"/>
                    <a:pt x="1637239" y="3129278"/>
                  </a:cubicBezTo>
                  <a:cubicBezTo>
                    <a:pt x="1610041" y="3187493"/>
                    <a:pt x="1582365" y="3245435"/>
                    <a:pt x="1555234" y="3303649"/>
                  </a:cubicBezTo>
                  <a:cubicBezTo>
                    <a:pt x="1526059" y="3366227"/>
                    <a:pt x="1501314" y="3430644"/>
                    <a:pt x="1494566" y="3499698"/>
                  </a:cubicBezTo>
                  <a:cubicBezTo>
                    <a:pt x="1490544" y="3541143"/>
                    <a:pt x="1493816" y="3583270"/>
                    <a:pt x="1493816" y="3627033"/>
                  </a:cubicBezTo>
                  <a:cubicBezTo>
                    <a:pt x="1477933" y="3624034"/>
                    <a:pt x="1461777" y="3621239"/>
                    <a:pt x="1445758" y="3617762"/>
                  </a:cubicBezTo>
                  <a:cubicBezTo>
                    <a:pt x="1424490" y="3613127"/>
                    <a:pt x="1403563" y="3607197"/>
                    <a:pt x="1382158" y="3603311"/>
                  </a:cubicBezTo>
                  <a:cubicBezTo>
                    <a:pt x="1368934" y="3600925"/>
                    <a:pt x="1363685" y="3594245"/>
                    <a:pt x="1363072" y="3581430"/>
                  </a:cubicBezTo>
                  <a:cubicBezTo>
                    <a:pt x="1361231" y="3544347"/>
                    <a:pt x="1362526" y="3507741"/>
                    <a:pt x="1370911" y="3471272"/>
                  </a:cubicBezTo>
                  <a:cubicBezTo>
                    <a:pt x="1386521" y="3403582"/>
                    <a:pt x="1416924" y="3341959"/>
                    <a:pt x="1446644" y="3279927"/>
                  </a:cubicBezTo>
                  <a:cubicBezTo>
                    <a:pt x="1472412" y="3226144"/>
                    <a:pt x="1498451" y="3172360"/>
                    <a:pt x="1521560" y="3117417"/>
                  </a:cubicBezTo>
                  <a:cubicBezTo>
                    <a:pt x="1558915" y="3028459"/>
                    <a:pt x="1553530" y="2939911"/>
                    <a:pt x="1507654" y="2855588"/>
                  </a:cubicBezTo>
                  <a:cubicBezTo>
                    <a:pt x="1479433" y="2803713"/>
                    <a:pt x="1446372" y="2754360"/>
                    <a:pt x="1414538" y="2704530"/>
                  </a:cubicBezTo>
                  <a:cubicBezTo>
                    <a:pt x="1385362" y="2658926"/>
                    <a:pt x="1355233" y="2614005"/>
                    <a:pt x="1334987" y="2563357"/>
                  </a:cubicBezTo>
                  <a:cubicBezTo>
                    <a:pt x="1302335" y="2481556"/>
                    <a:pt x="1309152" y="2403300"/>
                    <a:pt x="1358232" y="2330635"/>
                  </a:cubicBezTo>
                  <a:cubicBezTo>
                    <a:pt x="1389316" y="2284554"/>
                    <a:pt x="1424831" y="2241404"/>
                    <a:pt x="1457892" y="2196618"/>
                  </a:cubicBezTo>
                  <a:cubicBezTo>
                    <a:pt x="1508676" y="2127974"/>
                    <a:pt x="1535466" y="2051695"/>
                    <a:pt x="1530013" y="1965532"/>
                  </a:cubicBezTo>
                  <a:cubicBezTo>
                    <a:pt x="1526263" y="1906295"/>
                    <a:pt x="1508881" y="1850398"/>
                    <a:pt x="1486386" y="1795933"/>
                  </a:cubicBezTo>
                  <a:cubicBezTo>
                    <a:pt x="1458574" y="1728652"/>
                    <a:pt x="1426467" y="1663008"/>
                    <a:pt x="1402404" y="1594432"/>
                  </a:cubicBezTo>
                  <a:cubicBezTo>
                    <a:pt x="1339827" y="1415902"/>
                    <a:pt x="1369070" y="1249030"/>
                    <a:pt x="1474797" y="1094018"/>
                  </a:cubicBezTo>
                  <a:cubicBezTo>
                    <a:pt x="1482500" y="1082702"/>
                    <a:pt x="1491771" y="1072477"/>
                    <a:pt x="1498860" y="1060889"/>
                  </a:cubicBezTo>
                  <a:cubicBezTo>
                    <a:pt x="1501996" y="1055776"/>
                    <a:pt x="1501655" y="1048551"/>
                    <a:pt x="1502882" y="1042279"/>
                  </a:cubicBezTo>
                  <a:cubicBezTo>
                    <a:pt x="1496611" y="1043370"/>
                    <a:pt x="1488908" y="1042484"/>
                    <a:pt x="1484341" y="1045892"/>
                  </a:cubicBezTo>
                  <a:cubicBezTo>
                    <a:pt x="1442691" y="1077045"/>
                    <a:pt x="1406494" y="1113787"/>
                    <a:pt x="1376023" y="1155982"/>
                  </a:cubicBezTo>
                  <a:cubicBezTo>
                    <a:pt x="1304653" y="1254892"/>
                    <a:pt x="1269342" y="1365186"/>
                    <a:pt x="1273841" y="1487478"/>
                  </a:cubicBezTo>
                  <a:cubicBezTo>
                    <a:pt x="1276432" y="1558099"/>
                    <a:pt x="1296677" y="1624630"/>
                    <a:pt x="1323603" y="1689524"/>
                  </a:cubicBezTo>
                  <a:cubicBezTo>
                    <a:pt x="1348552" y="1749716"/>
                    <a:pt x="1375410" y="1809430"/>
                    <a:pt x="1395519" y="1871258"/>
                  </a:cubicBezTo>
                  <a:cubicBezTo>
                    <a:pt x="1424695" y="1960897"/>
                    <a:pt x="1422990" y="2050059"/>
                    <a:pt x="1370297" y="2132541"/>
                  </a:cubicBezTo>
                  <a:cubicBezTo>
                    <a:pt x="1350733" y="2163217"/>
                    <a:pt x="1328170" y="2191983"/>
                    <a:pt x="1306561" y="2221295"/>
                  </a:cubicBezTo>
                  <a:cubicBezTo>
                    <a:pt x="1284339" y="2251425"/>
                    <a:pt x="1260549" y="2280464"/>
                    <a:pt x="1239212" y="2311275"/>
                  </a:cubicBezTo>
                  <a:cubicBezTo>
                    <a:pt x="1177385" y="2400710"/>
                    <a:pt x="1169955" y="2496212"/>
                    <a:pt x="1217944" y="2592804"/>
                  </a:cubicBezTo>
                  <a:cubicBezTo>
                    <a:pt x="1246847" y="2651019"/>
                    <a:pt x="1283998" y="2705144"/>
                    <a:pt x="1317195" y="2761245"/>
                  </a:cubicBezTo>
                  <a:cubicBezTo>
                    <a:pt x="1338804" y="2797783"/>
                    <a:pt x="1361436" y="2833843"/>
                    <a:pt x="1380795" y="2871539"/>
                  </a:cubicBezTo>
                  <a:cubicBezTo>
                    <a:pt x="1416378" y="2941001"/>
                    <a:pt x="1421491" y="3013395"/>
                    <a:pt x="1389520" y="3085311"/>
                  </a:cubicBezTo>
                  <a:cubicBezTo>
                    <a:pt x="1362458" y="3146252"/>
                    <a:pt x="1332260" y="3205830"/>
                    <a:pt x="1302403" y="3265544"/>
                  </a:cubicBezTo>
                  <a:cubicBezTo>
                    <a:pt x="1271592" y="3327099"/>
                    <a:pt x="1239826" y="3388313"/>
                    <a:pt x="1226942" y="3456616"/>
                  </a:cubicBezTo>
                  <a:cubicBezTo>
                    <a:pt x="1221012" y="3488109"/>
                    <a:pt x="1219853" y="3520557"/>
                    <a:pt x="1216376" y="3554231"/>
                  </a:cubicBezTo>
                  <a:cubicBezTo>
                    <a:pt x="1180657" y="3540052"/>
                    <a:pt x="1142620" y="3525260"/>
                    <a:pt x="1104992" y="3509445"/>
                  </a:cubicBezTo>
                  <a:cubicBezTo>
                    <a:pt x="1101379" y="3507946"/>
                    <a:pt x="1097766" y="3499493"/>
                    <a:pt x="1098584" y="3495130"/>
                  </a:cubicBezTo>
                  <a:cubicBezTo>
                    <a:pt x="1105401" y="3459002"/>
                    <a:pt x="1108195" y="3420965"/>
                    <a:pt x="1122033" y="3387563"/>
                  </a:cubicBezTo>
                  <a:cubicBezTo>
                    <a:pt x="1147596" y="3325599"/>
                    <a:pt x="1179839" y="3266362"/>
                    <a:pt x="1209083" y="3205830"/>
                  </a:cubicBezTo>
                  <a:cubicBezTo>
                    <a:pt x="1229328" y="3163975"/>
                    <a:pt x="1251005" y="3122734"/>
                    <a:pt x="1269069" y="3079994"/>
                  </a:cubicBezTo>
                  <a:cubicBezTo>
                    <a:pt x="1301040" y="3004260"/>
                    <a:pt x="1297154" y="2927981"/>
                    <a:pt x="1260549" y="2855384"/>
                  </a:cubicBezTo>
                  <a:cubicBezTo>
                    <a:pt x="1235122" y="2804940"/>
                    <a:pt x="1203902" y="2757360"/>
                    <a:pt x="1175204" y="2708552"/>
                  </a:cubicBezTo>
                  <a:cubicBezTo>
                    <a:pt x="1153390" y="2671537"/>
                    <a:pt x="1130145" y="2635273"/>
                    <a:pt x="1109832" y="2597372"/>
                  </a:cubicBezTo>
                  <a:cubicBezTo>
                    <a:pt x="1055434" y="2495803"/>
                    <a:pt x="1065523" y="2398938"/>
                    <a:pt x="1134440" y="2307526"/>
                  </a:cubicBezTo>
                  <a:cubicBezTo>
                    <a:pt x="1172545" y="2257014"/>
                    <a:pt x="1211673" y="2207252"/>
                    <a:pt x="1248619" y="2155855"/>
                  </a:cubicBezTo>
                  <a:cubicBezTo>
                    <a:pt x="1275682" y="2118226"/>
                    <a:pt x="1295450" y="2076576"/>
                    <a:pt x="1302199" y="2030018"/>
                  </a:cubicBezTo>
                  <a:cubicBezTo>
                    <a:pt x="1309629" y="1978620"/>
                    <a:pt x="1305811" y="1927427"/>
                    <a:pt x="1291087" y="1878211"/>
                  </a:cubicBezTo>
                  <a:cubicBezTo>
                    <a:pt x="1272273" y="1815361"/>
                    <a:pt x="1249710" y="1753601"/>
                    <a:pt x="1227351" y="1691910"/>
                  </a:cubicBezTo>
                  <a:cubicBezTo>
                    <a:pt x="1196949" y="1607792"/>
                    <a:pt x="1183588" y="1521834"/>
                    <a:pt x="1192859" y="1432535"/>
                  </a:cubicBezTo>
                  <a:cubicBezTo>
                    <a:pt x="1204106" y="1324354"/>
                    <a:pt x="1246370" y="1228920"/>
                    <a:pt x="1310992" y="1142621"/>
                  </a:cubicBezTo>
                  <a:cubicBezTo>
                    <a:pt x="1324557" y="1124557"/>
                    <a:pt x="1338327" y="1106697"/>
                    <a:pt x="1352029" y="1088769"/>
                  </a:cubicBezTo>
                  <a:cubicBezTo>
                    <a:pt x="1350938" y="1087406"/>
                    <a:pt x="1349847" y="1086111"/>
                    <a:pt x="1348757" y="1084747"/>
                  </a:cubicBezTo>
                  <a:cubicBezTo>
                    <a:pt x="1332397" y="1095927"/>
                    <a:pt x="1314878" y="1105811"/>
                    <a:pt x="1299881" y="1118558"/>
                  </a:cubicBezTo>
                  <a:cubicBezTo>
                    <a:pt x="1204447" y="1199881"/>
                    <a:pt x="1145551" y="1303359"/>
                    <a:pt x="1118557" y="1425105"/>
                  </a:cubicBezTo>
                  <a:cubicBezTo>
                    <a:pt x="1093062" y="1540034"/>
                    <a:pt x="1111672" y="1650942"/>
                    <a:pt x="1150050" y="1760282"/>
                  </a:cubicBezTo>
                  <a:cubicBezTo>
                    <a:pt x="1168455" y="1812634"/>
                    <a:pt x="1185769" y="1865532"/>
                    <a:pt x="1199675" y="1919247"/>
                  </a:cubicBezTo>
                  <a:cubicBezTo>
                    <a:pt x="1221148" y="2002138"/>
                    <a:pt x="1197903" y="2076099"/>
                    <a:pt x="1147460" y="2143039"/>
                  </a:cubicBezTo>
                  <a:cubicBezTo>
                    <a:pt x="1110581" y="2191983"/>
                    <a:pt x="1073158" y="2240518"/>
                    <a:pt x="1037302" y="2290143"/>
                  </a:cubicBezTo>
                  <a:cubicBezTo>
                    <a:pt x="1008126" y="2330566"/>
                    <a:pt x="984813" y="2374398"/>
                    <a:pt x="975679" y="2424160"/>
                  </a:cubicBezTo>
                  <a:cubicBezTo>
                    <a:pt x="964704" y="2484078"/>
                    <a:pt x="974929" y="2541952"/>
                    <a:pt x="1002060" y="2595190"/>
                  </a:cubicBezTo>
                  <a:cubicBezTo>
                    <a:pt x="1032598" y="2655041"/>
                    <a:pt x="1068250" y="2712233"/>
                    <a:pt x="1101583" y="2770584"/>
                  </a:cubicBezTo>
                  <a:cubicBezTo>
                    <a:pt x="1115626" y="2795192"/>
                    <a:pt x="1129736" y="2819732"/>
                    <a:pt x="1143302" y="2844613"/>
                  </a:cubicBezTo>
                  <a:cubicBezTo>
                    <a:pt x="1183929" y="2919120"/>
                    <a:pt x="1186587" y="2995262"/>
                    <a:pt x="1150186" y="3071814"/>
                  </a:cubicBezTo>
                  <a:cubicBezTo>
                    <a:pt x="1121556" y="3132073"/>
                    <a:pt x="1090949" y="3191379"/>
                    <a:pt x="1061433" y="3251229"/>
                  </a:cubicBezTo>
                  <a:cubicBezTo>
                    <a:pt x="1034098" y="3306581"/>
                    <a:pt x="1008331" y="3362546"/>
                    <a:pt x="998174" y="3424237"/>
                  </a:cubicBezTo>
                  <a:cubicBezTo>
                    <a:pt x="996470" y="3434598"/>
                    <a:pt x="995447" y="3445096"/>
                    <a:pt x="993811" y="3458184"/>
                  </a:cubicBezTo>
                  <a:cubicBezTo>
                    <a:pt x="960205" y="3439438"/>
                    <a:pt x="928235" y="3422055"/>
                    <a:pt x="896878" y="3403650"/>
                  </a:cubicBezTo>
                  <a:cubicBezTo>
                    <a:pt x="893674" y="3401742"/>
                    <a:pt x="892583" y="3393221"/>
                    <a:pt x="893265" y="3388176"/>
                  </a:cubicBezTo>
                  <a:cubicBezTo>
                    <a:pt x="901104" y="3331257"/>
                    <a:pt x="928371" y="3282245"/>
                    <a:pt x="956456" y="3233437"/>
                  </a:cubicBezTo>
                  <a:cubicBezTo>
                    <a:pt x="987744" y="3179108"/>
                    <a:pt x="1021419" y="3125870"/>
                    <a:pt x="1048413" y="3069496"/>
                  </a:cubicBezTo>
                  <a:cubicBezTo>
                    <a:pt x="1086314" y="2990422"/>
                    <a:pt x="1076702" y="2912235"/>
                    <a:pt x="1030962" y="2838069"/>
                  </a:cubicBezTo>
                  <a:cubicBezTo>
                    <a:pt x="1029394" y="2835547"/>
                    <a:pt x="1027486" y="2833229"/>
                    <a:pt x="1025509" y="2830980"/>
                  </a:cubicBezTo>
                  <a:cubicBezTo>
                    <a:pt x="1025032" y="2830435"/>
                    <a:pt x="1023668" y="2830571"/>
                    <a:pt x="1022714" y="2830366"/>
                  </a:cubicBezTo>
                  <a:cubicBezTo>
                    <a:pt x="1025236" y="2848294"/>
                    <a:pt x="1028917" y="2866086"/>
                    <a:pt x="1030076" y="2884014"/>
                  </a:cubicBezTo>
                  <a:cubicBezTo>
                    <a:pt x="1033893" y="2943523"/>
                    <a:pt x="1014125" y="2996966"/>
                    <a:pt x="983109" y="3045978"/>
                  </a:cubicBezTo>
                  <a:cubicBezTo>
                    <a:pt x="955024" y="3090423"/>
                    <a:pt x="923599" y="3132755"/>
                    <a:pt x="893470" y="3175905"/>
                  </a:cubicBezTo>
                  <a:cubicBezTo>
                    <a:pt x="860681" y="3222940"/>
                    <a:pt x="829120" y="3270452"/>
                    <a:pt x="815827" y="3327440"/>
                  </a:cubicBezTo>
                  <a:cubicBezTo>
                    <a:pt x="814260" y="3334120"/>
                    <a:pt x="812692" y="3340800"/>
                    <a:pt x="810374" y="3350753"/>
                  </a:cubicBezTo>
                  <a:cubicBezTo>
                    <a:pt x="765725" y="3317692"/>
                    <a:pt x="723257" y="3286199"/>
                    <a:pt x="680380" y="3254433"/>
                  </a:cubicBezTo>
                  <a:cubicBezTo>
                    <a:pt x="701580" y="3218032"/>
                    <a:pt x="724620" y="3186743"/>
                    <a:pt x="755159" y="3161862"/>
                  </a:cubicBezTo>
                  <a:cubicBezTo>
                    <a:pt x="763475" y="3155045"/>
                    <a:pt x="764566" y="3150819"/>
                    <a:pt x="757613" y="3142639"/>
                  </a:cubicBezTo>
                  <a:cubicBezTo>
                    <a:pt x="743911" y="3126483"/>
                    <a:pt x="731164" y="3109578"/>
                    <a:pt x="715349" y="3089605"/>
                  </a:cubicBezTo>
                  <a:cubicBezTo>
                    <a:pt x="697217" y="3106170"/>
                    <a:pt x="678403" y="3121303"/>
                    <a:pt x="662179" y="3138822"/>
                  </a:cubicBezTo>
                  <a:cubicBezTo>
                    <a:pt x="645751" y="3156545"/>
                    <a:pt x="631845" y="3176586"/>
                    <a:pt x="615008" y="3198059"/>
                  </a:cubicBezTo>
                  <a:cubicBezTo>
                    <a:pt x="580651" y="3165066"/>
                    <a:pt x="546159" y="3131937"/>
                    <a:pt x="511189" y="3098331"/>
                  </a:cubicBezTo>
                  <a:cubicBezTo>
                    <a:pt x="549295" y="3051295"/>
                    <a:pt x="582628" y="3001329"/>
                    <a:pt x="645001" y="2981356"/>
                  </a:cubicBezTo>
                  <a:cubicBezTo>
                    <a:pt x="631231" y="2956407"/>
                    <a:pt x="617939" y="2932344"/>
                    <a:pt x="603896" y="2906986"/>
                  </a:cubicBezTo>
                  <a:cubicBezTo>
                    <a:pt x="535048" y="2925255"/>
                    <a:pt x="494693" y="2978970"/>
                    <a:pt x="448817" y="3031118"/>
                  </a:cubicBezTo>
                  <a:cubicBezTo>
                    <a:pt x="418550" y="2994103"/>
                    <a:pt x="389034" y="2957975"/>
                    <a:pt x="358904" y="2921096"/>
                  </a:cubicBezTo>
                  <a:cubicBezTo>
                    <a:pt x="394351" y="2888785"/>
                    <a:pt x="426799" y="2855861"/>
                    <a:pt x="462995" y="2827776"/>
                  </a:cubicBezTo>
                  <a:cubicBezTo>
                    <a:pt x="481809" y="2813120"/>
                    <a:pt x="507031" y="2806440"/>
                    <a:pt x="529799" y="2797169"/>
                  </a:cubicBezTo>
                  <a:cubicBezTo>
                    <a:pt x="542819" y="2791920"/>
                    <a:pt x="552839" y="2794715"/>
                    <a:pt x="556929" y="2810734"/>
                  </a:cubicBezTo>
                  <a:cubicBezTo>
                    <a:pt x="559792" y="2821845"/>
                    <a:pt x="565587" y="2832275"/>
                    <a:pt x="570086" y="2842977"/>
                  </a:cubicBezTo>
                  <a:cubicBezTo>
                    <a:pt x="584537" y="2877674"/>
                    <a:pt x="601170" y="2887081"/>
                    <a:pt x="638184" y="2884900"/>
                  </a:cubicBezTo>
                  <a:cubicBezTo>
                    <a:pt x="721075" y="2880060"/>
                    <a:pt x="794218" y="2847681"/>
                    <a:pt x="862385" y="2803645"/>
                  </a:cubicBezTo>
                  <a:cubicBezTo>
                    <a:pt x="895378" y="2782309"/>
                    <a:pt x="924895" y="2755587"/>
                    <a:pt x="956251" y="2731661"/>
                  </a:cubicBezTo>
                  <a:cubicBezTo>
                    <a:pt x="965658" y="2724503"/>
                    <a:pt x="965931" y="2718095"/>
                    <a:pt x="960546" y="2707530"/>
                  </a:cubicBezTo>
                  <a:cubicBezTo>
                    <a:pt x="940709" y="2668334"/>
                    <a:pt x="921009" y="2628933"/>
                    <a:pt x="903490" y="2588646"/>
                  </a:cubicBezTo>
                  <a:cubicBezTo>
                    <a:pt x="860818" y="2490759"/>
                    <a:pt x="871452" y="2398256"/>
                    <a:pt x="935051" y="2312230"/>
                  </a:cubicBezTo>
                  <a:cubicBezTo>
                    <a:pt x="975679" y="2257287"/>
                    <a:pt x="1017056" y="2202890"/>
                    <a:pt x="1057002" y="2147402"/>
                  </a:cubicBezTo>
                  <a:cubicBezTo>
                    <a:pt x="1081679" y="2113182"/>
                    <a:pt x="1102265" y="2076304"/>
                    <a:pt x="1110172" y="2034313"/>
                  </a:cubicBezTo>
                  <a:cubicBezTo>
                    <a:pt x="1119307" y="1985710"/>
                    <a:pt x="1114058" y="1937175"/>
                    <a:pt x="1102060" y="1889867"/>
                  </a:cubicBezTo>
                  <a:cubicBezTo>
                    <a:pt x="1087200" y="1831175"/>
                    <a:pt x="1068454" y="1773438"/>
                    <a:pt x="1052912" y="1714883"/>
                  </a:cubicBezTo>
                  <a:cubicBezTo>
                    <a:pt x="1010240" y="1554213"/>
                    <a:pt x="1037779" y="1404041"/>
                    <a:pt x="1123669" y="1263617"/>
                  </a:cubicBezTo>
                  <a:cubicBezTo>
                    <a:pt x="1142893" y="1232192"/>
                    <a:pt x="1165592" y="1202813"/>
                    <a:pt x="1186656" y="1172478"/>
                  </a:cubicBezTo>
                  <a:cubicBezTo>
                    <a:pt x="1188632" y="1169615"/>
                    <a:pt x="1190473" y="1166684"/>
                    <a:pt x="1190609" y="1161094"/>
                  </a:cubicBezTo>
                  <a:cubicBezTo>
                    <a:pt x="1185088" y="1164366"/>
                    <a:pt x="1179089" y="1167025"/>
                    <a:pt x="1174113" y="1170979"/>
                  </a:cubicBezTo>
                  <a:cubicBezTo>
                    <a:pt x="1092176" y="1235260"/>
                    <a:pt x="1036893" y="1318765"/>
                    <a:pt x="999606" y="1414880"/>
                  </a:cubicBezTo>
                  <a:cubicBezTo>
                    <a:pt x="966749" y="1499543"/>
                    <a:pt x="957342" y="1586729"/>
                    <a:pt x="968317" y="1677118"/>
                  </a:cubicBezTo>
                  <a:cubicBezTo>
                    <a:pt x="976701" y="1746376"/>
                    <a:pt x="999197" y="1811816"/>
                    <a:pt x="1015625" y="1878960"/>
                  </a:cubicBezTo>
                  <a:cubicBezTo>
                    <a:pt x="1023396" y="1910726"/>
                    <a:pt x="1028440" y="1943310"/>
                    <a:pt x="1032598" y="1975826"/>
                  </a:cubicBezTo>
                  <a:cubicBezTo>
                    <a:pt x="1038733" y="2024292"/>
                    <a:pt x="1017738" y="2064988"/>
                    <a:pt x="990539" y="2102343"/>
                  </a:cubicBezTo>
                  <a:cubicBezTo>
                    <a:pt x="948208" y="2160422"/>
                    <a:pt x="903558" y="2216864"/>
                    <a:pt x="861227" y="2274942"/>
                  </a:cubicBezTo>
                  <a:cubicBezTo>
                    <a:pt x="829802" y="2318092"/>
                    <a:pt x="803285" y="2364241"/>
                    <a:pt x="794832" y="2418161"/>
                  </a:cubicBezTo>
                  <a:cubicBezTo>
                    <a:pt x="792514" y="2433021"/>
                    <a:pt x="794355" y="2448495"/>
                    <a:pt x="792582" y="2463492"/>
                  </a:cubicBezTo>
                  <a:cubicBezTo>
                    <a:pt x="791764" y="2470581"/>
                    <a:pt x="788765" y="2479239"/>
                    <a:pt x="783653" y="2483601"/>
                  </a:cubicBezTo>
                  <a:cubicBezTo>
                    <a:pt x="701443" y="2554222"/>
                    <a:pt x="606964" y="2594304"/>
                    <a:pt x="497760" y="2596895"/>
                  </a:cubicBezTo>
                  <a:cubicBezTo>
                    <a:pt x="495784" y="2596895"/>
                    <a:pt x="493875" y="2597508"/>
                    <a:pt x="489444" y="2598258"/>
                  </a:cubicBezTo>
                  <a:cubicBezTo>
                    <a:pt x="498647" y="2632750"/>
                    <a:pt x="507645" y="2666629"/>
                    <a:pt x="517597" y="2703985"/>
                  </a:cubicBezTo>
                  <a:cubicBezTo>
                    <a:pt x="422504" y="2707870"/>
                    <a:pt x="371515" y="2784013"/>
                    <a:pt x="301849" y="2835479"/>
                  </a:cubicBezTo>
                  <a:cubicBezTo>
                    <a:pt x="275332" y="2791170"/>
                    <a:pt x="249837" y="2748566"/>
                    <a:pt x="222979" y="2703712"/>
                  </a:cubicBezTo>
                  <a:cubicBezTo>
                    <a:pt x="273968" y="2695260"/>
                    <a:pt x="306211" y="2662130"/>
                    <a:pt x="340227" y="2632137"/>
                  </a:cubicBezTo>
                  <a:cubicBezTo>
                    <a:pt x="380377" y="2596758"/>
                    <a:pt x="425026" y="2573582"/>
                    <a:pt x="480173" y="2576172"/>
                  </a:cubicBezTo>
                  <a:cubicBezTo>
                    <a:pt x="482082" y="2576240"/>
                    <a:pt x="483991" y="2575422"/>
                    <a:pt x="486990" y="2574809"/>
                  </a:cubicBezTo>
                  <a:cubicBezTo>
                    <a:pt x="482423" y="2549655"/>
                    <a:pt x="478128" y="2524842"/>
                    <a:pt x="473493" y="2500166"/>
                  </a:cubicBezTo>
                  <a:cubicBezTo>
                    <a:pt x="467971" y="2471058"/>
                    <a:pt x="467835" y="2470718"/>
                    <a:pt x="437637" y="2472081"/>
                  </a:cubicBezTo>
                  <a:cubicBezTo>
                    <a:pt x="383717" y="2474467"/>
                    <a:pt x="338727" y="2498052"/>
                    <a:pt x="297350" y="2530841"/>
                  </a:cubicBezTo>
                  <a:cubicBezTo>
                    <a:pt x="274786" y="2548769"/>
                    <a:pt x="251132" y="2565333"/>
                    <a:pt x="227956" y="2582443"/>
                  </a:cubicBezTo>
                  <a:cubicBezTo>
                    <a:pt x="225502" y="2584216"/>
                    <a:pt x="222775" y="2585579"/>
                    <a:pt x="220048" y="2586942"/>
                  </a:cubicBezTo>
                  <a:cubicBezTo>
                    <a:pt x="179762" y="2607256"/>
                    <a:pt x="173081" y="2605143"/>
                    <a:pt x="155971" y="2564652"/>
                  </a:cubicBezTo>
                  <a:cubicBezTo>
                    <a:pt x="142747" y="2533499"/>
                    <a:pt x="130341" y="2501938"/>
                    <a:pt x="117662" y="2470581"/>
                  </a:cubicBezTo>
                  <a:cubicBezTo>
                    <a:pt x="116230" y="2466968"/>
                    <a:pt x="115344" y="2463083"/>
                    <a:pt x="113844" y="2457970"/>
                  </a:cubicBezTo>
                  <a:cubicBezTo>
                    <a:pt x="175876" y="2461447"/>
                    <a:pt x="224956" y="2433021"/>
                    <a:pt x="272673" y="2400233"/>
                  </a:cubicBezTo>
                  <a:cubicBezTo>
                    <a:pt x="309688" y="2374739"/>
                    <a:pt x="346021" y="2347335"/>
                    <a:pt x="390534" y="2335747"/>
                  </a:cubicBezTo>
                  <a:cubicBezTo>
                    <a:pt x="411393" y="2330294"/>
                    <a:pt x="432934" y="2327772"/>
                    <a:pt x="456724" y="2323477"/>
                  </a:cubicBezTo>
                  <a:lnTo>
                    <a:pt x="456724" y="2204662"/>
                  </a:lnTo>
                  <a:cubicBezTo>
                    <a:pt x="430889" y="2201663"/>
                    <a:pt x="404781" y="2205412"/>
                    <a:pt x="378809" y="2212092"/>
                  </a:cubicBezTo>
                  <a:cubicBezTo>
                    <a:pt x="331365" y="2224294"/>
                    <a:pt x="290942" y="2250198"/>
                    <a:pt x="250587" y="2276442"/>
                  </a:cubicBezTo>
                  <a:cubicBezTo>
                    <a:pt x="214527" y="2299823"/>
                    <a:pt x="178535" y="2323682"/>
                    <a:pt x="135521" y="2333020"/>
                  </a:cubicBezTo>
                  <a:cubicBezTo>
                    <a:pt x="134022" y="2333361"/>
                    <a:pt x="132658" y="2334043"/>
                    <a:pt x="131159" y="2334384"/>
                  </a:cubicBezTo>
                  <a:cubicBezTo>
                    <a:pt x="76148" y="2345631"/>
                    <a:pt x="72262" y="2343382"/>
                    <a:pt x="58697" y="2289871"/>
                  </a:cubicBezTo>
                  <a:cubicBezTo>
                    <a:pt x="50790" y="2258582"/>
                    <a:pt x="43564" y="2227157"/>
                    <a:pt x="35589" y="2194028"/>
                  </a:cubicBezTo>
                  <a:cubicBezTo>
                    <a:pt x="53721" y="2194028"/>
                    <a:pt x="70149" y="2194369"/>
                    <a:pt x="86509" y="2194028"/>
                  </a:cubicBezTo>
                  <a:cubicBezTo>
                    <a:pt x="143360" y="2192596"/>
                    <a:pt x="193531" y="2170647"/>
                    <a:pt x="241930" y="2143107"/>
                  </a:cubicBezTo>
                  <a:cubicBezTo>
                    <a:pt x="279285" y="2121907"/>
                    <a:pt x="316573" y="2100367"/>
                    <a:pt x="354746" y="2080734"/>
                  </a:cubicBezTo>
                  <a:cubicBezTo>
                    <a:pt x="388898" y="2063147"/>
                    <a:pt x="426049" y="2055717"/>
                    <a:pt x="464359" y="2053263"/>
                  </a:cubicBezTo>
                  <a:cubicBezTo>
                    <a:pt x="468858" y="2052991"/>
                    <a:pt x="476015" y="2048287"/>
                    <a:pt x="476969" y="2044402"/>
                  </a:cubicBezTo>
                  <a:cubicBezTo>
                    <a:pt x="486922" y="2003160"/>
                    <a:pt x="495920" y="1961715"/>
                    <a:pt x="505122" y="1920338"/>
                  </a:cubicBezTo>
                  <a:cubicBezTo>
                    <a:pt x="505395" y="1918974"/>
                    <a:pt x="504850" y="1917407"/>
                    <a:pt x="504168" y="1912362"/>
                  </a:cubicBezTo>
                  <a:cubicBezTo>
                    <a:pt x="483377" y="1913862"/>
                    <a:pt x="462382" y="1914407"/>
                    <a:pt x="441727" y="1917066"/>
                  </a:cubicBezTo>
                  <a:cubicBezTo>
                    <a:pt x="379695" y="1925041"/>
                    <a:pt x="325571" y="1953535"/>
                    <a:pt x="272332" y="1984142"/>
                  </a:cubicBezTo>
                  <a:cubicBezTo>
                    <a:pt x="227206" y="2010114"/>
                    <a:pt x="182420" y="2036903"/>
                    <a:pt x="131295" y="2050332"/>
                  </a:cubicBezTo>
                  <a:cubicBezTo>
                    <a:pt x="92508" y="2060557"/>
                    <a:pt x="53585" y="2060830"/>
                    <a:pt x="12684" y="2055445"/>
                  </a:cubicBezTo>
                  <a:cubicBezTo>
                    <a:pt x="8867" y="2013045"/>
                    <a:pt x="5118" y="1971940"/>
                    <a:pt x="1573" y="1932812"/>
                  </a:cubicBezTo>
                  <a:cubicBezTo>
                    <a:pt x="35861" y="1930699"/>
                    <a:pt x="68581" y="1930426"/>
                    <a:pt x="100824" y="1926336"/>
                  </a:cubicBezTo>
                  <a:cubicBezTo>
                    <a:pt x="159925" y="1918906"/>
                    <a:pt x="212550" y="1892866"/>
                    <a:pt x="265107" y="1866418"/>
                  </a:cubicBezTo>
                  <a:cubicBezTo>
                    <a:pt x="313846" y="1841946"/>
                    <a:pt x="362858" y="1817815"/>
                    <a:pt x="413302" y="1797296"/>
                  </a:cubicBezTo>
                  <a:cubicBezTo>
                    <a:pt x="451952" y="1781550"/>
                    <a:pt x="493670" y="1777664"/>
                    <a:pt x="535661" y="1782027"/>
                  </a:cubicBezTo>
                  <a:cubicBezTo>
                    <a:pt x="543023" y="1782777"/>
                    <a:pt x="549840" y="1784140"/>
                    <a:pt x="554339" y="1774256"/>
                  </a:cubicBezTo>
                  <a:cubicBezTo>
                    <a:pt x="575675" y="1727902"/>
                    <a:pt x="597966" y="1681958"/>
                    <a:pt x="619847" y="1635877"/>
                  </a:cubicBezTo>
                  <a:cubicBezTo>
                    <a:pt x="620870" y="1633696"/>
                    <a:pt x="621211" y="1631174"/>
                    <a:pt x="622029" y="1628038"/>
                  </a:cubicBezTo>
                  <a:cubicBezTo>
                    <a:pt x="552703" y="1613927"/>
                    <a:pt x="484604" y="1617813"/>
                    <a:pt x="420186" y="1643375"/>
                  </a:cubicBezTo>
                  <a:cubicBezTo>
                    <a:pt x="360200" y="1667234"/>
                    <a:pt x="302803" y="1697636"/>
                    <a:pt x="244520" y="1725653"/>
                  </a:cubicBezTo>
                  <a:cubicBezTo>
                    <a:pt x="198303" y="1747875"/>
                    <a:pt x="151336" y="1768121"/>
                    <a:pt x="99802" y="1773165"/>
                  </a:cubicBezTo>
                  <a:cubicBezTo>
                    <a:pt x="70217" y="1776028"/>
                    <a:pt x="40292" y="1774529"/>
                    <a:pt x="10435" y="1775210"/>
                  </a:cubicBezTo>
                  <a:cubicBezTo>
                    <a:pt x="-199" y="1775415"/>
                    <a:pt x="-335" y="1768666"/>
                    <a:pt x="142" y="1761032"/>
                  </a:cubicBezTo>
                  <a:cubicBezTo>
                    <a:pt x="3346" y="1713042"/>
                    <a:pt x="4913" y="1664916"/>
                    <a:pt x="10026" y="1617199"/>
                  </a:cubicBezTo>
                  <a:cubicBezTo>
                    <a:pt x="20660" y="1518085"/>
                    <a:pt x="39610" y="1420401"/>
                    <a:pt x="66809" y="1324422"/>
                  </a:cubicBezTo>
                  <a:cubicBezTo>
                    <a:pt x="94962" y="1225035"/>
                    <a:pt x="130204" y="1128238"/>
                    <a:pt x="175126" y="1035258"/>
                  </a:cubicBezTo>
                  <a:cubicBezTo>
                    <a:pt x="327002" y="720804"/>
                    <a:pt x="550726" y="469882"/>
                    <a:pt x="845139" y="282354"/>
                  </a:cubicBezTo>
                  <a:cubicBezTo>
                    <a:pt x="1028849" y="165380"/>
                    <a:pt x="1227828" y="85216"/>
                    <a:pt x="1440918" y="40089"/>
                  </a:cubicBezTo>
                  <a:cubicBezTo>
                    <a:pt x="1577389" y="10641"/>
                    <a:pt x="1715836" y="-2583"/>
                    <a:pt x="1855578" y="416"/>
                  </a:cubicBezTo>
                  <a:cubicBezTo>
                    <a:pt x="1987072" y="3279"/>
                    <a:pt x="2116862" y="19503"/>
                    <a:pt x="2245016" y="50246"/>
                  </a:cubicBezTo>
                  <a:cubicBezTo>
                    <a:pt x="2350061" y="75400"/>
                    <a:pt x="2452107" y="109006"/>
                    <a:pt x="2550949" y="152224"/>
                  </a:cubicBezTo>
                  <a:cubicBezTo>
                    <a:pt x="2637180" y="189920"/>
                    <a:pt x="2719799" y="234365"/>
                    <a:pt x="2799418" y="284740"/>
                  </a:cubicBezTo>
                  <a:cubicBezTo>
                    <a:pt x="2875219" y="332730"/>
                    <a:pt x="2946794" y="386241"/>
                    <a:pt x="3014621" y="444660"/>
                  </a:cubicBezTo>
                  <a:cubicBezTo>
                    <a:pt x="3077198" y="498580"/>
                    <a:pt x="3135412" y="556863"/>
                    <a:pt x="3190082" y="618963"/>
                  </a:cubicBezTo>
                  <a:cubicBezTo>
                    <a:pt x="3309920" y="754888"/>
                    <a:pt x="3407262" y="905264"/>
                    <a:pt x="3482450" y="1070023"/>
                  </a:cubicBezTo>
                  <a:cubicBezTo>
                    <a:pt x="3549118" y="1216105"/>
                    <a:pt x="3596289" y="1368254"/>
                    <a:pt x="3621306" y="1527014"/>
                  </a:cubicBezTo>
                  <a:cubicBezTo>
                    <a:pt x="3628464" y="1572414"/>
                    <a:pt x="3633508" y="1618154"/>
                    <a:pt x="3639711" y="1663689"/>
                  </a:cubicBezTo>
                  <a:cubicBezTo>
                    <a:pt x="3640257" y="1667575"/>
                    <a:pt x="3641756" y="1671324"/>
                    <a:pt x="3642779" y="1675141"/>
                  </a:cubicBezTo>
                  <a:lnTo>
                    <a:pt x="3642779" y="1775483"/>
                  </a:lnTo>
                  <a:cubicBezTo>
                    <a:pt x="3555661" y="1786867"/>
                    <a:pt x="3475497" y="1764713"/>
                    <a:pt x="3398741" y="1725517"/>
                  </a:cubicBezTo>
                  <a:cubicBezTo>
                    <a:pt x="3362749" y="1707111"/>
                    <a:pt x="3326757" y="1688638"/>
                    <a:pt x="3290560" y="1670574"/>
                  </a:cubicBezTo>
                  <a:cubicBezTo>
                    <a:pt x="3220008" y="1635264"/>
                    <a:pt x="3145774" y="1617063"/>
                    <a:pt x="3066496" y="1623130"/>
                  </a:cubicBezTo>
                  <a:cubicBezTo>
                    <a:pt x="3052180" y="1624221"/>
                    <a:pt x="3037934" y="1626675"/>
                    <a:pt x="3024028" y="1628447"/>
                  </a:cubicBezTo>
                  <a:cubicBezTo>
                    <a:pt x="3047272" y="1679163"/>
                    <a:pt x="3069359" y="1727834"/>
                    <a:pt x="3092126" y="1776233"/>
                  </a:cubicBezTo>
                  <a:cubicBezTo>
                    <a:pt x="3093762" y="1779641"/>
                    <a:pt x="3100647" y="1782027"/>
                    <a:pt x="3105214" y="1782300"/>
                  </a:cubicBezTo>
                  <a:cubicBezTo>
                    <a:pt x="3134390" y="1784276"/>
                    <a:pt x="3163974" y="1783254"/>
                    <a:pt x="3192809" y="1787549"/>
                  </a:cubicBezTo>
                  <a:cubicBezTo>
                    <a:pt x="3247138" y="1795592"/>
                    <a:pt x="3294787" y="1821973"/>
                    <a:pt x="3343117" y="1846445"/>
                  </a:cubicBezTo>
                  <a:cubicBezTo>
                    <a:pt x="3385449" y="1867849"/>
                    <a:pt x="3427644" y="1890071"/>
                    <a:pt x="3471680" y="1907590"/>
                  </a:cubicBezTo>
                  <a:cubicBezTo>
                    <a:pt x="3526350" y="1929336"/>
                    <a:pt x="3583883" y="1937311"/>
                    <a:pt x="3642779" y="1927632"/>
                  </a:cubicBezTo>
                  <a:lnTo>
                    <a:pt x="3642779" y="1982370"/>
                  </a:lnTo>
                  <a:close/>
                  <a:moveTo>
                    <a:pt x="973361" y="710443"/>
                  </a:moveTo>
                  <a:cubicBezTo>
                    <a:pt x="973361" y="713919"/>
                    <a:pt x="973020" y="715146"/>
                    <a:pt x="973361" y="715828"/>
                  </a:cubicBezTo>
                  <a:cubicBezTo>
                    <a:pt x="974929" y="718418"/>
                    <a:pt x="976633" y="720872"/>
                    <a:pt x="978474" y="723258"/>
                  </a:cubicBezTo>
                  <a:cubicBezTo>
                    <a:pt x="1053321" y="821214"/>
                    <a:pt x="1119170" y="924760"/>
                    <a:pt x="1171318" y="1036690"/>
                  </a:cubicBezTo>
                  <a:cubicBezTo>
                    <a:pt x="1184133" y="1064229"/>
                    <a:pt x="1191904" y="1066615"/>
                    <a:pt x="1219853" y="1052913"/>
                  </a:cubicBezTo>
                  <a:cubicBezTo>
                    <a:pt x="1385567" y="971931"/>
                    <a:pt x="1560756" y="926259"/>
                    <a:pt x="1744738" y="916102"/>
                  </a:cubicBezTo>
                  <a:cubicBezTo>
                    <a:pt x="1835809" y="911058"/>
                    <a:pt x="1926949" y="914398"/>
                    <a:pt x="2017406" y="928032"/>
                  </a:cubicBezTo>
                  <a:cubicBezTo>
                    <a:pt x="2158512" y="949231"/>
                    <a:pt x="2293346" y="990541"/>
                    <a:pt x="2421364" y="1053936"/>
                  </a:cubicBezTo>
                  <a:cubicBezTo>
                    <a:pt x="2446790" y="1066547"/>
                    <a:pt x="2455447" y="1063343"/>
                    <a:pt x="2467308" y="1037167"/>
                  </a:cubicBezTo>
                  <a:cubicBezTo>
                    <a:pt x="2514821" y="932599"/>
                    <a:pt x="2575762" y="836143"/>
                    <a:pt x="2644678" y="744526"/>
                  </a:cubicBezTo>
                  <a:cubicBezTo>
                    <a:pt x="2652381" y="734301"/>
                    <a:pt x="2659812" y="723803"/>
                    <a:pt x="2669832" y="710034"/>
                  </a:cubicBezTo>
                  <a:cubicBezTo>
                    <a:pt x="2541201" y="719304"/>
                    <a:pt x="2428453" y="758500"/>
                    <a:pt x="2326475" y="837574"/>
                  </a:cubicBezTo>
                  <a:cubicBezTo>
                    <a:pt x="2365126" y="728030"/>
                    <a:pt x="2416728" y="630074"/>
                    <a:pt x="2480601" y="534572"/>
                  </a:cubicBezTo>
                  <a:cubicBezTo>
                    <a:pt x="2318227" y="552159"/>
                    <a:pt x="2176372" y="605397"/>
                    <a:pt x="2060351" y="720191"/>
                  </a:cubicBezTo>
                  <a:cubicBezTo>
                    <a:pt x="2034243" y="651819"/>
                    <a:pt x="2009090" y="585629"/>
                    <a:pt x="1983527" y="519643"/>
                  </a:cubicBezTo>
                  <a:cubicBezTo>
                    <a:pt x="1979983" y="510577"/>
                    <a:pt x="1985163" y="506692"/>
                    <a:pt x="1990480" y="501988"/>
                  </a:cubicBezTo>
                  <a:cubicBezTo>
                    <a:pt x="2040515" y="457748"/>
                    <a:pt x="2090617" y="413508"/>
                    <a:pt x="2140584" y="369199"/>
                  </a:cubicBezTo>
                  <a:cubicBezTo>
                    <a:pt x="2146651" y="363814"/>
                    <a:pt x="2152172" y="357679"/>
                    <a:pt x="2160012" y="349840"/>
                  </a:cubicBezTo>
                  <a:cubicBezTo>
                    <a:pt x="2152854" y="348749"/>
                    <a:pt x="2149923" y="348135"/>
                    <a:pt x="2146924" y="347931"/>
                  </a:cubicBezTo>
                  <a:cubicBezTo>
                    <a:pt x="2075757" y="342887"/>
                    <a:pt x="2004659" y="337638"/>
                    <a:pt x="1933493" y="333139"/>
                  </a:cubicBezTo>
                  <a:cubicBezTo>
                    <a:pt x="1922518" y="332457"/>
                    <a:pt x="1916724" y="329321"/>
                    <a:pt x="1912225" y="318619"/>
                  </a:cubicBezTo>
                  <a:cubicBezTo>
                    <a:pt x="1884344" y="252361"/>
                    <a:pt x="1855646" y="186512"/>
                    <a:pt x="1827152" y="120594"/>
                  </a:cubicBezTo>
                  <a:cubicBezTo>
                    <a:pt x="1825312" y="116368"/>
                    <a:pt x="1822790" y="112414"/>
                    <a:pt x="1819518" y="106279"/>
                  </a:cubicBezTo>
                  <a:cubicBezTo>
                    <a:pt x="1816654" y="111528"/>
                    <a:pt x="1814950" y="113982"/>
                    <a:pt x="1813792" y="116709"/>
                  </a:cubicBezTo>
                  <a:cubicBezTo>
                    <a:pt x="1784616" y="184058"/>
                    <a:pt x="1755168" y="251202"/>
                    <a:pt x="1726742" y="318824"/>
                  </a:cubicBezTo>
                  <a:cubicBezTo>
                    <a:pt x="1722175" y="329730"/>
                    <a:pt x="1715972" y="332662"/>
                    <a:pt x="1705338" y="333275"/>
                  </a:cubicBezTo>
                  <a:cubicBezTo>
                    <a:pt x="1641193" y="337092"/>
                    <a:pt x="1577116" y="341387"/>
                    <a:pt x="1512971" y="345750"/>
                  </a:cubicBezTo>
                  <a:cubicBezTo>
                    <a:pt x="1502814" y="346431"/>
                    <a:pt x="1492725" y="348272"/>
                    <a:pt x="1478615" y="350112"/>
                  </a:cubicBezTo>
                  <a:cubicBezTo>
                    <a:pt x="1488022" y="359042"/>
                    <a:pt x="1494361" y="365314"/>
                    <a:pt x="1501042" y="371244"/>
                  </a:cubicBezTo>
                  <a:cubicBezTo>
                    <a:pt x="1550599" y="415280"/>
                    <a:pt x="1600156" y="459316"/>
                    <a:pt x="1650055" y="503011"/>
                  </a:cubicBezTo>
                  <a:cubicBezTo>
                    <a:pt x="1657076" y="509146"/>
                    <a:pt x="1657348" y="514463"/>
                    <a:pt x="1654213" y="522643"/>
                  </a:cubicBezTo>
                  <a:cubicBezTo>
                    <a:pt x="1635671" y="570223"/>
                    <a:pt x="1617675" y="618077"/>
                    <a:pt x="1599475" y="665793"/>
                  </a:cubicBezTo>
                  <a:cubicBezTo>
                    <a:pt x="1592726" y="683449"/>
                    <a:pt x="1585909" y="701104"/>
                    <a:pt x="1578616" y="720191"/>
                  </a:cubicBezTo>
                  <a:cubicBezTo>
                    <a:pt x="1461437" y="605806"/>
                    <a:pt x="1320195" y="552159"/>
                    <a:pt x="1158366" y="534368"/>
                  </a:cubicBezTo>
                  <a:cubicBezTo>
                    <a:pt x="1222375" y="630278"/>
                    <a:pt x="1273500" y="728439"/>
                    <a:pt x="1312492" y="837301"/>
                  </a:cubicBezTo>
                  <a:cubicBezTo>
                    <a:pt x="1210650" y="758500"/>
                    <a:pt x="1097970" y="719236"/>
                    <a:pt x="973361" y="710238"/>
                  </a:cubicBezTo>
                  <a:close/>
                  <a:moveTo>
                    <a:pt x="1748556" y="1447600"/>
                  </a:moveTo>
                  <a:cubicBezTo>
                    <a:pt x="1736286" y="1440715"/>
                    <a:pt x="1725243" y="1434921"/>
                    <a:pt x="1714472" y="1428513"/>
                  </a:cubicBezTo>
                  <a:cubicBezTo>
                    <a:pt x="1699407" y="1419515"/>
                    <a:pt x="1683661" y="1416243"/>
                    <a:pt x="1666551" y="1421697"/>
                  </a:cubicBezTo>
                  <a:cubicBezTo>
                    <a:pt x="1657417" y="1424628"/>
                    <a:pt x="1648282" y="1427491"/>
                    <a:pt x="1639080" y="1430217"/>
                  </a:cubicBezTo>
                  <a:cubicBezTo>
                    <a:pt x="1601997" y="1441329"/>
                    <a:pt x="1566346" y="1442760"/>
                    <a:pt x="1530422" y="1423196"/>
                  </a:cubicBezTo>
                  <a:cubicBezTo>
                    <a:pt x="1495043" y="1403905"/>
                    <a:pt x="1467026" y="1421219"/>
                    <a:pt x="1461437" y="1461710"/>
                  </a:cubicBezTo>
                  <a:cubicBezTo>
                    <a:pt x="1455506" y="1504656"/>
                    <a:pt x="1460210" y="1546783"/>
                    <a:pt x="1471116" y="1588024"/>
                  </a:cubicBezTo>
                  <a:cubicBezTo>
                    <a:pt x="1505132" y="1716382"/>
                    <a:pt x="1570981" y="1824222"/>
                    <a:pt x="1680866" y="1901864"/>
                  </a:cubicBezTo>
                  <a:cubicBezTo>
                    <a:pt x="1723948" y="1932335"/>
                    <a:pt x="1772278" y="1950127"/>
                    <a:pt x="1825721" y="1948491"/>
                  </a:cubicBezTo>
                  <a:cubicBezTo>
                    <a:pt x="1874528" y="1946991"/>
                    <a:pt x="1918564" y="1929336"/>
                    <a:pt x="1958510" y="1901864"/>
                  </a:cubicBezTo>
                  <a:cubicBezTo>
                    <a:pt x="2041196" y="1845150"/>
                    <a:pt x="2097434" y="1767030"/>
                    <a:pt x="2137925" y="1676709"/>
                  </a:cubicBezTo>
                  <a:cubicBezTo>
                    <a:pt x="2164238" y="1618017"/>
                    <a:pt x="2181143" y="1556531"/>
                    <a:pt x="2179507" y="1491772"/>
                  </a:cubicBezTo>
                  <a:cubicBezTo>
                    <a:pt x="2179030" y="1471799"/>
                    <a:pt x="2173304" y="1450667"/>
                    <a:pt x="2164647" y="1432603"/>
                  </a:cubicBezTo>
                  <a:cubicBezTo>
                    <a:pt x="2154967" y="1412289"/>
                    <a:pt x="2137653" y="1411608"/>
                    <a:pt x="2118021" y="1421492"/>
                  </a:cubicBezTo>
                  <a:cubicBezTo>
                    <a:pt x="2103024" y="1429059"/>
                    <a:pt x="2086255" y="1434376"/>
                    <a:pt x="2069758" y="1437239"/>
                  </a:cubicBezTo>
                  <a:cubicBezTo>
                    <a:pt x="2041605" y="1442147"/>
                    <a:pt x="2014816" y="1434989"/>
                    <a:pt x="1988504" y="1424287"/>
                  </a:cubicBezTo>
                  <a:cubicBezTo>
                    <a:pt x="1960555" y="1412903"/>
                    <a:pt x="1948421" y="1418425"/>
                    <a:pt x="1934788" y="1445487"/>
                  </a:cubicBezTo>
                  <a:cubicBezTo>
                    <a:pt x="1929812" y="1455439"/>
                    <a:pt x="1925790" y="1466073"/>
                    <a:pt x="1919314" y="1474935"/>
                  </a:cubicBezTo>
                  <a:cubicBezTo>
                    <a:pt x="1913588" y="1482774"/>
                    <a:pt x="1904999" y="1488637"/>
                    <a:pt x="1895796" y="1497021"/>
                  </a:cubicBezTo>
                  <a:cubicBezTo>
                    <a:pt x="1892320" y="1487818"/>
                    <a:pt x="1890275" y="1483251"/>
                    <a:pt x="1888775" y="1478548"/>
                  </a:cubicBezTo>
                  <a:cubicBezTo>
                    <a:pt x="1872688" y="1427423"/>
                    <a:pt x="1871870" y="1375752"/>
                    <a:pt x="1878073" y="1322582"/>
                  </a:cubicBezTo>
                  <a:cubicBezTo>
                    <a:pt x="1882981" y="1281136"/>
                    <a:pt x="1903636" y="1254824"/>
                    <a:pt x="1938810" y="1236964"/>
                  </a:cubicBezTo>
                  <a:cubicBezTo>
                    <a:pt x="2006772" y="1202472"/>
                    <a:pt x="2076575" y="1201926"/>
                    <a:pt x="2147810" y="1225853"/>
                  </a:cubicBezTo>
                  <a:cubicBezTo>
                    <a:pt x="2154354" y="1228034"/>
                    <a:pt x="2161784" y="1227625"/>
                    <a:pt x="2168873" y="1228375"/>
                  </a:cubicBezTo>
                  <a:cubicBezTo>
                    <a:pt x="2168396" y="1221149"/>
                    <a:pt x="2169419" y="1213447"/>
                    <a:pt x="2167169" y="1206834"/>
                  </a:cubicBezTo>
                  <a:cubicBezTo>
                    <a:pt x="2149582" y="1154959"/>
                    <a:pt x="2117475" y="1112832"/>
                    <a:pt x="2074735" y="1079499"/>
                  </a:cubicBezTo>
                  <a:cubicBezTo>
                    <a:pt x="1989390" y="1012968"/>
                    <a:pt x="1891706" y="987814"/>
                    <a:pt x="1784480" y="995858"/>
                  </a:cubicBezTo>
                  <a:cubicBezTo>
                    <a:pt x="1709087" y="1001516"/>
                    <a:pt x="1639966" y="1024488"/>
                    <a:pt x="1578343" y="1068524"/>
                  </a:cubicBezTo>
                  <a:cubicBezTo>
                    <a:pt x="1527218" y="1105061"/>
                    <a:pt x="1488567" y="1151483"/>
                    <a:pt x="1469685" y="1212492"/>
                  </a:cubicBezTo>
                  <a:cubicBezTo>
                    <a:pt x="1468390" y="1216787"/>
                    <a:pt x="1468253" y="1223808"/>
                    <a:pt x="1470707" y="1226194"/>
                  </a:cubicBezTo>
                  <a:cubicBezTo>
                    <a:pt x="1473229" y="1228648"/>
                    <a:pt x="1479978" y="1227966"/>
                    <a:pt x="1484545" y="1226944"/>
                  </a:cubicBezTo>
                  <a:cubicBezTo>
                    <a:pt x="1510108" y="1221286"/>
                    <a:pt x="1535193" y="1212833"/>
                    <a:pt x="1561029" y="1209629"/>
                  </a:cubicBezTo>
                  <a:cubicBezTo>
                    <a:pt x="1615971" y="1202949"/>
                    <a:pt x="1667573" y="1214674"/>
                    <a:pt x="1714609" y="1244599"/>
                  </a:cubicBezTo>
                  <a:cubicBezTo>
                    <a:pt x="1738672" y="1259936"/>
                    <a:pt x="1756872" y="1278819"/>
                    <a:pt x="1757417" y="1309835"/>
                  </a:cubicBezTo>
                  <a:cubicBezTo>
                    <a:pt x="1757622" y="1320878"/>
                    <a:pt x="1760621" y="1331853"/>
                    <a:pt x="1761439" y="1342896"/>
                  </a:cubicBezTo>
                  <a:cubicBezTo>
                    <a:pt x="1764030" y="1377865"/>
                    <a:pt x="1761644" y="1412289"/>
                    <a:pt x="1748488" y="1447532"/>
                  </a:cubicBezTo>
                  <a:close/>
                  <a:moveTo>
                    <a:pt x="598102" y="1204585"/>
                  </a:moveTo>
                  <a:cubicBezTo>
                    <a:pt x="596057" y="1194837"/>
                    <a:pt x="594694" y="1187475"/>
                    <a:pt x="592990" y="1180181"/>
                  </a:cubicBezTo>
                  <a:cubicBezTo>
                    <a:pt x="565791" y="1065388"/>
                    <a:pt x="508735" y="969477"/>
                    <a:pt x="412961" y="898652"/>
                  </a:cubicBezTo>
                  <a:cubicBezTo>
                    <a:pt x="405803" y="893335"/>
                    <a:pt x="393806" y="889722"/>
                    <a:pt x="385626" y="891767"/>
                  </a:cubicBezTo>
                  <a:cubicBezTo>
                    <a:pt x="374106" y="894630"/>
                    <a:pt x="375469" y="907445"/>
                    <a:pt x="375810" y="917738"/>
                  </a:cubicBezTo>
                  <a:cubicBezTo>
                    <a:pt x="377718" y="972476"/>
                    <a:pt x="375946" y="1026942"/>
                    <a:pt x="365244" y="1080998"/>
                  </a:cubicBezTo>
                  <a:cubicBezTo>
                    <a:pt x="342885" y="1194019"/>
                    <a:pt x="294282" y="1295588"/>
                    <a:pt x="231637" y="1391090"/>
                  </a:cubicBezTo>
                  <a:cubicBezTo>
                    <a:pt x="178398" y="1472208"/>
                    <a:pt x="116026" y="1546101"/>
                    <a:pt x="50517" y="1617472"/>
                  </a:cubicBezTo>
                  <a:cubicBezTo>
                    <a:pt x="47041" y="1621289"/>
                    <a:pt x="44109" y="1625516"/>
                    <a:pt x="40906" y="1629606"/>
                  </a:cubicBezTo>
                  <a:cubicBezTo>
                    <a:pt x="41451" y="1631242"/>
                    <a:pt x="41928" y="1632946"/>
                    <a:pt x="42473" y="1634582"/>
                  </a:cubicBezTo>
                  <a:cubicBezTo>
                    <a:pt x="66400" y="1636559"/>
                    <a:pt x="90395" y="1640308"/>
                    <a:pt x="114321" y="1640103"/>
                  </a:cubicBezTo>
                  <a:cubicBezTo>
                    <a:pt x="163197" y="1639694"/>
                    <a:pt x="208596" y="1623471"/>
                    <a:pt x="252837" y="1604384"/>
                  </a:cubicBezTo>
                  <a:cubicBezTo>
                    <a:pt x="306211" y="1581343"/>
                    <a:pt x="358700" y="1556122"/>
                    <a:pt x="412688" y="1534581"/>
                  </a:cubicBezTo>
                  <a:cubicBezTo>
                    <a:pt x="496124" y="1501247"/>
                    <a:pt x="581606" y="1490136"/>
                    <a:pt x="668996" y="1519584"/>
                  </a:cubicBezTo>
                  <a:cubicBezTo>
                    <a:pt x="678744" y="1522856"/>
                    <a:pt x="682561" y="1517744"/>
                    <a:pt x="687196" y="1511132"/>
                  </a:cubicBezTo>
                  <a:cubicBezTo>
                    <a:pt x="769065" y="1395384"/>
                    <a:pt x="864635" y="1292657"/>
                    <a:pt x="976565" y="1205335"/>
                  </a:cubicBezTo>
                  <a:cubicBezTo>
                    <a:pt x="995515" y="1190542"/>
                    <a:pt x="1014875" y="1176227"/>
                    <a:pt x="1037234" y="1159254"/>
                  </a:cubicBezTo>
                  <a:cubicBezTo>
                    <a:pt x="881268" y="1101585"/>
                    <a:pt x="737435" y="1122307"/>
                    <a:pt x="598102" y="1204721"/>
                  </a:cubicBezTo>
                  <a:close/>
                  <a:moveTo>
                    <a:pt x="3599834" y="1630833"/>
                  </a:moveTo>
                  <a:cubicBezTo>
                    <a:pt x="3594721" y="1624698"/>
                    <a:pt x="3591722" y="1620812"/>
                    <a:pt x="3588450" y="1617267"/>
                  </a:cubicBezTo>
                  <a:cubicBezTo>
                    <a:pt x="3528054" y="1551623"/>
                    <a:pt x="3470385" y="1483728"/>
                    <a:pt x="3420009" y="1409904"/>
                  </a:cubicBezTo>
                  <a:cubicBezTo>
                    <a:pt x="3317555" y="1259664"/>
                    <a:pt x="3251364" y="1097972"/>
                    <a:pt x="3262953" y="911603"/>
                  </a:cubicBezTo>
                  <a:cubicBezTo>
                    <a:pt x="3263362" y="904855"/>
                    <a:pt x="3258863" y="893607"/>
                    <a:pt x="3253955" y="891835"/>
                  </a:cubicBezTo>
                  <a:cubicBezTo>
                    <a:pt x="3247547" y="889449"/>
                    <a:pt x="3236708" y="892039"/>
                    <a:pt x="3230642" y="896470"/>
                  </a:cubicBezTo>
                  <a:cubicBezTo>
                    <a:pt x="3150886" y="953867"/>
                    <a:pt x="3096693" y="1030555"/>
                    <a:pt x="3064451" y="1122785"/>
                  </a:cubicBezTo>
                  <a:cubicBezTo>
                    <a:pt x="3055248" y="1149165"/>
                    <a:pt x="3048909" y="1176500"/>
                    <a:pt x="3041001" y="1204244"/>
                  </a:cubicBezTo>
                  <a:cubicBezTo>
                    <a:pt x="2975902" y="1163957"/>
                    <a:pt x="2905894" y="1138054"/>
                    <a:pt x="2829684" y="1129874"/>
                  </a:cubicBezTo>
                  <a:cubicBezTo>
                    <a:pt x="2753269" y="1121694"/>
                    <a:pt x="2679307" y="1129874"/>
                    <a:pt x="2604869" y="1159799"/>
                  </a:cubicBezTo>
                  <a:cubicBezTo>
                    <a:pt x="2611004" y="1164775"/>
                    <a:pt x="2614412" y="1167502"/>
                    <a:pt x="2617821" y="1170297"/>
                  </a:cubicBezTo>
                  <a:cubicBezTo>
                    <a:pt x="2665742" y="1210038"/>
                    <a:pt x="2715368" y="1247871"/>
                    <a:pt x="2761176" y="1289862"/>
                  </a:cubicBezTo>
                  <a:cubicBezTo>
                    <a:pt x="2832683" y="1355438"/>
                    <a:pt x="2894511" y="1429877"/>
                    <a:pt x="2949385" y="1509973"/>
                  </a:cubicBezTo>
                  <a:cubicBezTo>
                    <a:pt x="2955793" y="1519312"/>
                    <a:pt x="2961587" y="1520948"/>
                    <a:pt x="2973039" y="1518289"/>
                  </a:cubicBezTo>
                  <a:cubicBezTo>
                    <a:pt x="3001941" y="1511609"/>
                    <a:pt x="3031321" y="1504724"/>
                    <a:pt x="3060838" y="1503156"/>
                  </a:cubicBezTo>
                  <a:cubicBezTo>
                    <a:pt x="3135412" y="1499202"/>
                    <a:pt x="3204193" y="1523129"/>
                    <a:pt x="3271542" y="1552100"/>
                  </a:cubicBezTo>
                  <a:cubicBezTo>
                    <a:pt x="3329075" y="1576845"/>
                    <a:pt x="3386199" y="1602748"/>
                    <a:pt x="3444754" y="1624766"/>
                  </a:cubicBezTo>
                  <a:cubicBezTo>
                    <a:pt x="3493834" y="1643239"/>
                    <a:pt x="3545164" y="1645557"/>
                    <a:pt x="3599902" y="1630901"/>
                  </a:cubicBezTo>
                  <a:close/>
                  <a:moveTo>
                    <a:pt x="1684274" y="1346986"/>
                  </a:moveTo>
                  <a:cubicBezTo>
                    <a:pt x="1686456" y="1330353"/>
                    <a:pt x="1678889" y="1318969"/>
                    <a:pt x="1668800" y="1309766"/>
                  </a:cubicBezTo>
                  <a:cubicBezTo>
                    <a:pt x="1621765" y="1266889"/>
                    <a:pt x="1566482" y="1255369"/>
                    <a:pt x="1505404" y="1269343"/>
                  </a:cubicBezTo>
                  <a:cubicBezTo>
                    <a:pt x="1488158" y="1273297"/>
                    <a:pt x="1473638" y="1283113"/>
                    <a:pt x="1472071" y="1302200"/>
                  </a:cubicBezTo>
                  <a:cubicBezTo>
                    <a:pt x="1470366" y="1322854"/>
                    <a:pt x="1479024" y="1340237"/>
                    <a:pt x="1495247" y="1353189"/>
                  </a:cubicBezTo>
                  <a:cubicBezTo>
                    <a:pt x="1557007" y="1310653"/>
                    <a:pt x="1619788" y="1329603"/>
                    <a:pt x="1684274" y="1346986"/>
                  </a:cubicBezTo>
                  <a:close/>
                  <a:moveTo>
                    <a:pt x="2144879" y="1353802"/>
                  </a:moveTo>
                  <a:cubicBezTo>
                    <a:pt x="2161170" y="1339624"/>
                    <a:pt x="2170509" y="1323195"/>
                    <a:pt x="2166828" y="1302541"/>
                  </a:cubicBezTo>
                  <a:cubicBezTo>
                    <a:pt x="2163147" y="1281750"/>
                    <a:pt x="2146651" y="1272070"/>
                    <a:pt x="2127837" y="1269752"/>
                  </a:cubicBezTo>
                  <a:cubicBezTo>
                    <a:pt x="2105546" y="1267026"/>
                    <a:pt x="2082574" y="1265526"/>
                    <a:pt x="2060351" y="1267639"/>
                  </a:cubicBezTo>
                  <a:cubicBezTo>
                    <a:pt x="2029199" y="1270639"/>
                    <a:pt x="2000910" y="1282841"/>
                    <a:pt x="1977597" y="1304790"/>
                  </a:cubicBezTo>
                  <a:cubicBezTo>
                    <a:pt x="1970030" y="1311880"/>
                    <a:pt x="1964441" y="1334443"/>
                    <a:pt x="1971053" y="1339010"/>
                  </a:cubicBezTo>
                  <a:cubicBezTo>
                    <a:pt x="1976165" y="1342487"/>
                    <a:pt x="1986049" y="1339215"/>
                    <a:pt x="1993821" y="1338533"/>
                  </a:cubicBezTo>
                  <a:cubicBezTo>
                    <a:pt x="1996820" y="1338260"/>
                    <a:pt x="1999683" y="1337033"/>
                    <a:pt x="2002614" y="1336352"/>
                  </a:cubicBezTo>
                  <a:cubicBezTo>
                    <a:pt x="2051490" y="1325649"/>
                    <a:pt x="2100297" y="1316106"/>
                    <a:pt x="2144879" y="1353734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5906632" y="2255185"/>
              <a:ext cx="381053" cy="148379"/>
            </a:xfrm>
            <a:custGeom>
              <a:avLst/>
              <a:gdLst/>
              <a:ahLst/>
              <a:cxnLst/>
              <a:rect l="l" t="t" r="r" b="b"/>
              <a:pathLst>
                <a:path w="381053" h="148379" extrusionOk="0">
                  <a:moveTo>
                    <a:pt x="379622" y="148380"/>
                  </a:moveTo>
                  <a:cubicBezTo>
                    <a:pt x="253649" y="127248"/>
                    <a:pt x="127677" y="127384"/>
                    <a:pt x="1704" y="148380"/>
                  </a:cubicBezTo>
                  <a:cubicBezTo>
                    <a:pt x="1159" y="146812"/>
                    <a:pt x="545" y="145244"/>
                    <a:pt x="0" y="143608"/>
                  </a:cubicBezTo>
                  <a:cubicBezTo>
                    <a:pt x="2795" y="140745"/>
                    <a:pt x="5317" y="137473"/>
                    <a:pt x="8453" y="135019"/>
                  </a:cubicBezTo>
                  <a:cubicBezTo>
                    <a:pt x="66122" y="90642"/>
                    <a:pt x="123791" y="46265"/>
                    <a:pt x="181938" y="2434"/>
                  </a:cubicBezTo>
                  <a:cubicBezTo>
                    <a:pt x="185687" y="-429"/>
                    <a:pt x="195026" y="-906"/>
                    <a:pt x="198570" y="1752"/>
                  </a:cubicBezTo>
                  <a:cubicBezTo>
                    <a:pt x="257944" y="46402"/>
                    <a:pt x="316840" y="91733"/>
                    <a:pt x="375736" y="136996"/>
                  </a:cubicBezTo>
                  <a:cubicBezTo>
                    <a:pt x="377918" y="138632"/>
                    <a:pt x="379281" y="141290"/>
                    <a:pt x="381053" y="143471"/>
                  </a:cubicBezTo>
                  <a:cubicBezTo>
                    <a:pt x="380576" y="145107"/>
                    <a:pt x="380099" y="146744"/>
                    <a:pt x="379622" y="148380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5951145" y="3313559"/>
              <a:ext cx="286028" cy="105097"/>
            </a:xfrm>
            <a:custGeom>
              <a:avLst/>
              <a:gdLst/>
              <a:ahLst/>
              <a:cxnLst/>
              <a:rect l="l" t="t" r="r" b="b"/>
              <a:pathLst>
                <a:path w="286028" h="105097" extrusionOk="0">
                  <a:moveTo>
                    <a:pt x="286028" y="8760"/>
                  </a:moveTo>
                  <a:cubicBezTo>
                    <a:pt x="265101" y="30641"/>
                    <a:pt x="245333" y="53886"/>
                    <a:pt x="222974" y="74200"/>
                  </a:cubicBezTo>
                  <a:cubicBezTo>
                    <a:pt x="177370" y="115577"/>
                    <a:pt x="111453" y="115373"/>
                    <a:pt x="65713" y="73723"/>
                  </a:cubicBezTo>
                  <a:cubicBezTo>
                    <a:pt x="43695" y="53682"/>
                    <a:pt x="24336" y="30778"/>
                    <a:pt x="0" y="5283"/>
                  </a:cubicBezTo>
                  <a:cubicBezTo>
                    <a:pt x="8998" y="2965"/>
                    <a:pt x="15269" y="-375"/>
                    <a:pt x="21200" y="34"/>
                  </a:cubicBezTo>
                  <a:cubicBezTo>
                    <a:pt x="67008" y="3170"/>
                    <a:pt x="112816" y="9578"/>
                    <a:pt x="158624" y="9918"/>
                  </a:cubicBezTo>
                  <a:cubicBezTo>
                    <a:pt x="194753" y="10259"/>
                    <a:pt x="230950" y="3238"/>
                    <a:pt x="267215" y="102"/>
                  </a:cubicBezTo>
                  <a:cubicBezTo>
                    <a:pt x="273281" y="-443"/>
                    <a:pt x="279553" y="2079"/>
                    <a:pt x="285756" y="3170"/>
                  </a:cubicBezTo>
                  <a:cubicBezTo>
                    <a:pt x="285824" y="5010"/>
                    <a:pt x="285892" y="6851"/>
                    <a:pt x="286028" y="8760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6007907" y="3192187"/>
              <a:ext cx="177153" cy="58216"/>
            </a:xfrm>
            <a:custGeom>
              <a:avLst/>
              <a:gdLst/>
              <a:ahLst/>
              <a:cxnLst/>
              <a:rect l="l" t="t" r="r" b="b"/>
              <a:pathLst>
                <a:path w="177153" h="58216" extrusionOk="0">
                  <a:moveTo>
                    <a:pt x="88638" y="58216"/>
                  </a:moveTo>
                  <a:cubicBezTo>
                    <a:pt x="70233" y="52558"/>
                    <a:pt x="53532" y="47378"/>
                    <a:pt x="36831" y="42197"/>
                  </a:cubicBezTo>
                  <a:cubicBezTo>
                    <a:pt x="28174" y="39470"/>
                    <a:pt x="19313" y="37221"/>
                    <a:pt x="11201" y="33471"/>
                  </a:cubicBezTo>
                  <a:cubicBezTo>
                    <a:pt x="6702" y="31358"/>
                    <a:pt x="2339" y="27200"/>
                    <a:pt x="89" y="22769"/>
                  </a:cubicBezTo>
                  <a:cubicBezTo>
                    <a:pt x="-729" y="21201"/>
                    <a:pt x="4248" y="15134"/>
                    <a:pt x="7656" y="13226"/>
                  </a:cubicBezTo>
                  <a:cubicBezTo>
                    <a:pt x="25448" y="3273"/>
                    <a:pt x="42966" y="-3407"/>
                    <a:pt x="64984" y="2796"/>
                  </a:cubicBezTo>
                  <a:cubicBezTo>
                    <a:pt x="79572" y="6886"/>
                    <a:pt x="97159" y="5932"/>
                    <a:pt x="112020" y="2115"/>
                  </a:cubicBezTo>
                  <a:cubicBezTo>
                    <a:pt x="134446" y="-3611"/>
                    <a:pt x="152647" y="2933"/>
                    <a:pt x="170643" y="14044"/>
                  </a:cubicBezTo>
                  <a:cubicBezTo>
                    <a:pt x="179778" y="19702"/>
                    <a:pt x="179028" y="28018"/>
                    <a:pt x="170098" y="31358"/>
                  </a:cubicBezTo>
                  <a:cubicBezTo>
                    <a:pt x="143308" y="41242"/>
                    <a:pt x="115905" y="49354"/>
                    <a:pt x="88706" y="58216"/>
                  </a:cubicBezTo>
                  <a:close/>
                </a:path>
              </a:pathLst>
            </a:custGeom>
            <a:solidFill>
              <a:srgbClr val="0075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2114" y="-142701"/>
            <a:ext cx="4263771" cy="42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0934" y="-845782"/>
            <a:ext cx="2730086" cy="2719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/>
          <p:nvPr/>
        </p:nvSpPr>
        <p:spPr>
          <a:xfrm rot="-5400000">
            <a:off x="-3466503" y="-2649397"/>
            <a:ext cx="9648825" cy="6428169"/>
          </a:xfrm>
          <a:custGeom>
            <a:avLst/>
            <a:gdLst/>
            <a:ahLst/>
            <a:cxnLst/>
            <a:rect l="l" t="t" r="r" b="b"/>
            <a:pathLst>
              <a:path w="12865100" h="4292600" extrusionOk="0">
                <a:moveTo>
                  <a:pt x="0" y="1155700"/>
                </a:moveTo>
                <a:lnTo>
                  <a:pt x="12865100" y="0"/>
                </a:lnTo>
                <a:cubicBezTo>
                  <a:pt x="12860867" y="1430867"/>
                  <a:pt x="12856633" y="2861733"/>
                  <a:pt x="12852400" y="4292600"/>
                </a:cubicBezTo>
                <a:lnTo>
                  <a:pt x="0" y="4292600"/>
                </a:lnTo>
                <a:lnTo>
                  <a:pt x="0" y="1155700"/>
                </a:lnTo>
                <a:close/>
              </a:path>
            </a:pathLst>
          </a:custGeom>
          <a:gradFill>
            <a:gsLst>
              <a:gs pos="0">
                <a:srgbClr val="00754A"/>
              </a:gs>
              <a:gs pos="60000">
                <a:srgbClr val="006843"/>
              </a:gs>
              <a:gs pos="100000">
                <a:srgbClr val="00754A"/>
              </a:gs>
            </a:gsLst>
            <a:lin ang="5219875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586675" y="11400"/>
            <a:ext cx="74028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Ways of Data </a:t>
            </a:r>
            <a:r>
              <a:rPr lang="en" sz="30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Collection</a:t>
            </a:r>
            <a:r>
              <a:rPr lang="en" sz="30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     </a:t>
            </a:r>
            <a:endParaRPr sz="3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2754B"/>
                </a:solidFill>
                <a:highlight>
                  <a:schemeClr val="lt1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Typically…</a:t>
            </a:r>
            <a:endParaRPr>
              <a:solidFill>
                <a:srgbClr val="02754B"/>
              </a:solidFill>
              <a:highlight>
                <a:schemeClr val="lt1"/>
              </a:highligh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14350" y="2852528"/>
            <a:ext cx="408218" cy="406490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3658838" y="181376"/>
            <a:ext cx="279156" cy="277975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6194993" y="1899527"/>
            <a:ext cx="279156" cy="277975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1849147" y="4635227"/>
            <a:ext cx="265772" cy="264647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666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8102572" y="3762250"/>
            <a:ext cx="389098" cy="387451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666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3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0126" y="1205304"/>
            <a:ext cx="1068276" cy="2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 descr="A picture containing cup, coffee, food, desse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3037" y="0"/>
            <a:ext cx="802446" cy="1369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171575" y="1233525"/>
            <a:ext cx="40470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…from customer feedback </a:t>
            </a:r>
            <a:endParaRPr sz="19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Variety of channels, such as customer surveys, social media monitoring, and sales data analysis</a:t>
            </a:r>
            <a:endParaRPr sz="19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Starbucks loyalty program, the Starbucks Rewards program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4584225" y="1233525"/>
            <a:ext cx="4146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54B"/>
              </a:buClr>
              <a:buSzPts val="1300"/>
              <a:buChar char="●"/>
            </a:pPr>
            <a:r>
              <a:rPr lang="en" sz="19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…allows to gather real-time and latest feedback on the new Oleoto drink </a:t>
            </a:r>
            <a:endParaRPr sz="1900">
              <a:solidFill>
                <a:srgbClr val="02754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2754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54B"/>
              </a:buClr>
              <a:buSzPts val="1300"/>
              <a:buChar char="●"/>
            </a:pPr>
            <a:r>
              <a:rPr lang="en" sz="19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Allows us to tap into a diverse &amp; highly engaged community of coffee lovers</a:t>
            </a:r>
            <a:endParaRPr sz="1900">
              <a:solidFill>
                <a:srgbClr val="02754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2754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54B"/>
              </a:buClr>
              <a:buSzPts val="1300"/>
              <a:buChar char="●"/>
            </a:pPr>
            <a:r>
              <a:rPr lang="en" sz="1900">
                <a:solidFill>
                  <a:srgbClr val="02754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Provides unfiltered reactions from the customers. </a:t>
            </a:r>
            <a:endParaRPr sz="1900">
              <a:solidFill>
                <a:srgbClr val="02754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2754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2754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4771425" y="756525"/>
            <a:ext cx="3478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Using Reddit…</a:t>
            </a:r>
            <a:endParaRPr>
              <a:solidFill>
                <a:schemeClr val="lt1"/>
              </a:solidFill>
              <a:highlight>
                <a:srgbClr val="02754B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9"/>
            </a:gs>
            <a:gs pos="80000">
              <a:srgbClr val="DFDAD9"/>
            </a:gs>
            <a:gs pos="100000">
              <a:srgbClr val="ECEAE9"/>
            </a:gs>
          </a:gsLst>
          <a:lin ang="5400012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6289" y="-142701"/>
            <a:ext cx="4263771" cy="42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6759" y="-845782"/>
            <a:ext cx="2730086" cy="271986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819025" y="0"/>
            <a:ext cx="7032600" cy="28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highlight>
                  <a:srgbClr val="02754B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Data retrieval from Reddit</a:t>
            </a:r>
            <a:endParaRPr sz="29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Used the Reddit API, PRAW (Python Reddit API Wrapper), to retrieve data from </a:t>
            </a:r>
            <a:r>
              <a:rPr lang="en" sz="2000" u="sng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relevant subreddits</a:t>
            </a: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and threads related to Starbucks and its products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over a period of time</a:t>
            </a:r>
            <a:r>
              <a:rPr lang="en"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.</a:t>
            </a:r>
            <a:endParaRPr sz="20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highlight>
                <a:srgbClr val="02754B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2754B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038525" y="2852528"/>
            <a:ext cx="408218" cy="406490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4183013" y="181376"/>
            <a:ext cx="279156" cy="277975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6719168" y="1899527"/>
            <a:ext cx="279156" cy="277975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2373323" y="4635227"/>
            <a:ext cx="265772" cy="264647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666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8626747" y="3762250"/>
            <a:ext cx="389098" cy="387451"/>
          </a:xfrm>
          <a:custGeom>
            <a:avLst/>
            <a:gdLst/>
            <a:ahLst/>
            <a:cxnLst/>
            <a:rect l="l" t="t" r="r" b="b"/>
            <a:pathLst>
              <a:path w="382406" h="380787" extrusionOk="0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rgbClr val="171616">
              <a:alpha val="666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4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3402" y="4721840"/>
            <a:ext cx="919775" cy="23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 descr="A picture containing cup, coffee, food, desse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37847" y="3259025"/>
            <a:ext cx="690899" cy="156921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/>
          <p:nvPr/>
        </p:nvSpPr>
        <p:spPr>
          <a:xfrm>
            <a:off x="5434270" y="1899525"/>
            <a:ext cx="501596" cy="1018991"/>
          </a:xfrm>
          <a:custGeom>
            <a:avLst/>
            <a:gdLst/>
            <a:ahLst/>
            <a:cxnLst/>
            <a:rect l="l" t="t" r="r" b="b"/>
            <a:pathLst>
              <a:path w="26809" h="75133" extrusionOk="0">
                <a:moveTo>
                  <a:pt x="163" y="0"/>
                </a:moveTo>
                <a:cubicBezTo>
                  <a:pt x="163" y="10936"/>
                  <a:pt x="-491" y="22092"/>
                  <a:pt x="1910" y="32761"/>
                </a:cubicBezTo>
                <a:cubicBezTo>
                  <a:pt x="5507" y="48743"/>
                  <a:pt x="15225" y="63549"/>
                  <a:pt x="26809" y="7513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Google Shape;234;p24"/>
          <p:cNvSpPr/>
          <p:nvPr/>
        </p:nvSpPr>
        <p:spPr>
          <a:xfrm>
            <a:off x="5818684" y="2729160"/>
            <a:ext cx="154769" cy="196891"/>
          </a:xfrm>
          <a:custGeom>
            <a:avLst/>
            <a:gdLst/>
            <a:ahLst/>
            <a:cxnLst/>
            <a:rect l="l" t="t" r="r" b="b"/>
            <a:pathLst>
              <a:path w="8272" h="9537" extrusionOk="0">
                <a:moveTo>
                  <a:pt x="0" y="8300"/>
                </a:moveTo>
                <a:cubicBezTo>
                  <a:pt x="2492" y="8300"/>
                  <a:pt x="5197" y="10289"/>
                  <a:pt x="7426" y="9173"/>
                </a:cubicBezTo>
                <a:cubicBezTo>
                  <a:pt x="10270" y="7750"/>
                  <a:pt x="4805" y="3180"/>
                  <a:pt x="4805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Google Shape;235;p24"/>
          <p:cNvSpPr txBox="1"/>
          <p:nvPr/>
        </p:nvSpPr>
        <p:spPr>
          <a:xfrm>
            <a:off x="5096175" y="3014025"/>
            <a:ext cx="2187600" cy="2016300"/>
          </a:xfrm>
          <a:prstGeom prst="rect">
            <a:avLst/>
          </a:prstGeom>
          <a:noFill/>
          <a:ln w="9525" cap="flat" cmpd="sng">
            <a:solidFill>
              <a:srgbClr val="0275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r/oleato</a:t>
            </a:r>
            <a:endParaRPr sz="1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r/starbucks</a:t>
            </a:r>
            <a:endParaRPr sz="1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r/starbucksbarista</a:t>
            </a:r>
            <a:endParaRPr sz="1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r/coffee</a:t>
            </a:r>
            <a:endParaRPr sz="1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r/coffee_shop</a:t>
            </a:r>
            <a:endParaRPr sz="1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r/coffeeroasters</a:t>
            </a:r>
            <a:endParaRPr sz="1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r/coffeestations</a:t>
            </a:r>
            <a:endParaRPr sz="1700" b="1"/>
          </a:p>
        </p:txBody>
      </p:sp>
      <p:sp>
        <p:nvSpPr>
          <p:cNvPr id="236" name="Google Shape;236;p24"/>
          <p:cNvSpPr/>
          <p:nvPr/>
        </p:nvSpPr>
        <p:spPr>
          <a:xfrm>
            <a:off x="2244125" y="2571750"/>
            <a:ext cx="524175" cy="731675"/>
          </a:xfrm>
          <a:custGeom>
            <a:avLst/>
            <a:gdLst/>
            <a:ahLst/>
            <a:cxnLst/>
            <a:rect l="l" t="t" r="r" b="b"/>
            <a:pathLst>
              <a:path w="20967" h="29267" extrusionOk="0">
                <a:moveTo>
                  <a:pt x="20967" y="0"/>
                </a:moveTo>
                <a:cubicBezTo>
                  <a:pt x="20967" y="12001"/>
                  <a:pt x="5357" y="18528"/>
                  <a:pt x="0" y="2926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7" name="Google Shape;237;p24"/>
          <p:cNvSpPr/>
          <p:nvPr/>
        </p:nvSpPr>
        <p:spPr>
          <a:xfrm>
            <a:off x="2180472" y="3143725"/>
            <a:ext cx="265675" cy="159700"/>
          </a:xfrm>
          <a:custGeom>
            <a:avLst/>
            <a:gdLst/>
            <a:ahLst/>
            <a:cxnLst/>
            <a:rect l="l" t="t" r="r" b="b"/>
            <a:pathLst>
              <a:path w="10627" h="6388" extrusionOk="0">
                <a:moveTo>
                  <a:pt x="581" y="0"/>
                </a:moveTo>
                <a:cubicBezTo>
                  <a:pt x="581" y="2044"/>
                  <a:pt x="-921" y="5470"/>
                  <a:pt x="1018" y="6115"/>
                </a:cubicBezTo>
                <a:cubicBezTo>
                  <a:pt x="4302" y="7208"/>
                  <a:pt x="7532" y="3733"/>
                  <a:pt x="10627" y="2184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Google Shape;238;p24"/>
          <p:cNvSpPr txBox="1"/>
          <p:nvPr/>
        </p:nvSpPr>
        <p:spPr>
          <a:xfrm>
            <a:off x="971925" y="3341625"/>
            <a:ext cx="3057600" cy="661800"/>
          </a:xfrm>
          <a:prstGeom prst="rect">
            <a:avLst/>
          </a:prstGeom>
          <a:noFill/>
          <a:ln w="9525" cap="flat" cmpd="sng">
            <a:solidFill>
              <a:srgbClr val="0275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 </a:t>
            </a:r>
            <a:r>
              <a:rPr lang="en" sz="1700" b="1"/>
              <a:t>c</a:t>
            </a:r>
            <a:r>
              <a:rPr lang="en" b="1"/>
              <a:t>ollected real-time data over a period of 2-3 week.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</Words>
  <Application>Microsoft Office PowerPoint</Application>
  <PresentationFormat>On-screen Show (16:9)</PresentationFormat>
  <Paragraphs>136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Inter Medium</vt:lpstr>
      <vt:lpstr>Calibri</vt:lpstr>
      <vt:lpstr>Inter SemiBold</vt:lpstr>
      <vt:lpstr>Roboto</vt:lpstr>
      <vt:lpstr>Inter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Aadish Newrekar</cp:lastModifiedBy>
  <cp:revision>1</cp:revision>
  <dcterms:modified xsi:type="dcterms:W3CDTF">2023-05-03T07:20:31Z</dcterms:modified>
</cp:coreProperties>
</file>